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799" r:id="rId2"/>
    <p:sldMasterId id="2147483811" r:id="rId3"/>
    <p:sldMasterId id="2147483823" r:id="rId4"/>
    <p:sldMasterId id="2147483935" r:id="rId5"/>
    <p:sldMasterId id="2147484131" r:id="rId6"/>
    <p:sldMasterId id="2147484145" r:id="rId7"/>
  </p:sldMasterIdLst>
  <p:notesMasterIdLst>
    <p:notesMasterId r:id="rId41"/>
  </p:notesMasterIdLst>
  <p:sldIdLst>
    <p:sldId id="257" r:id="rId8"/>
    <p:sldId id="274" r:id="rId9"/>
    <p:sldId id="291" r:id="rId10"/>
    <p:sldId id="290" r:id="rId11"/>
    <p:sldId id="289" r:id="rId12"/>
    <p:sldId id="288" r:id="rId13"/>
    <p:sldId id="287" r:id="rId14"/>
    <p:sldId id="270" r:id="rId15"/>
    <p:sldId id="259" r:id="rId16"/>
    <p:sldId id="260" r:id="rId17"/>
    <p:sldId id="275" r:id="rId18"/>
    <p:sldId id="276" r:id="rId19"/>
    <p:sldId id="442" r:id="rId20"/>
    <p:sldId id="443" r:id="rId21"/>
    <p:sldId id="261" r:id="rId22"/>
    <p:sldId id="271" r:id="rId23"/>
    <p:sldId id="277" r:id="rId24"/>
    <p:sldId id="278" r:id="rId25"/>
    <p:sldId id="279" r:id="rId26"/>
    <p:sldId id="280" r:id="rId27"/>
    <p:sldId id="281" r:id="rId28"/>
    <p:sldId id="282" r:id="rId29"/>
    <p:sldId id="283" r:id="rId30"/>
    <p:sldId id="263" r:id="rId31"/>
    <p:sldId id="264" r:id="rId32"/>
    <p:sldId id="265" r:id="rId33"/>
    <p:sldId id="266" r:id="rId34"/>
    <p:sldId id="267" r:id="rId35"/>
    <p:sldId id="268" r:id="rId36"/>
    <p:sldId id="269" r:id="rId37"/>
    <p:sldId id="284" r:id="rId38"/>
    <p:sldId id="285" r:id="rId39"/>
    <p:sldId id="308"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9BE1D0B-836F-A04E-AE13-BD8FE0DD93E3}" type="datetimeFigureOut">
              <a:rPr lang="en-US"/>
              <a:pPr>
                <a:defRPr/>
              </a:pPr>
              <a:t>7/14/20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C993102-3F5A-4A40-B8B6-AB92E65EE1CC}" type="slidenum">
              <a:rPr lang="en-US"/>
              <a:pPr>
                <a:defRPr/>
              </a:pPr>
              <a:t>‹#›</a:t>
            </a:fld>
            <a:endParaRPr lang="en-US"/>
          </a:p>
        </p:txBody>
      </p:sp>
    </p:spTree>
    <p:extLst>
      <p:ext uri="{BB962C8B-B14F-4D97-AF65-F5344CB8AC3E}">
        <p14:creationId xmlns:p14="http://schemas.microsoft.com/office/powerpoint/2010/main" val="9710710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B2A6294-A750-5047-BD4B-52EC5367EED2}" type="slidenum">
              <a:rPr lang="en-GB" sz="1200">
                <a:solidFill>
                  <a:srgbClr val="FFFFFF"/>
                </a:solidFill>
                <a:latin typeface="Comic Sans MS" charset="0"/>
              </a:rPr>
              <a:pPr/>
              <a:t>2</a:t>
            </a:fld>
            <a:endParaRPr lang="en-GB" sz="1200">
              <a:solidFill>
                <a:srgbClr val="FFFFFF"/>
              </a:solidFill>
              <a:latin typeface="Comic Sans M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u="none" strike="noStrike" kern="1200" baseline="0" dirty="0">
                <a:solidFill>
                  <a:schemeClr val="tx1"/>
                </a:solidFill>
                <a:latin typeface="+mn-lt"/>
                <a:ea typeface="+mn-ea"/>
                <a:cs typeface="+mn-cs"/>
              </a:rPr>
              <a:t>Crowns in the shape of a fish head were worn by the chief priests of the Babylonian cult to honor the fish god. The crowns bore the words "Keeper of the Bridge," symbolic of the "bridge" between man and Satan. This handle was adopted by the Roman emperors, who used the Latin title </a:t>
            </a:r>
            <a:r>
              <a:rPr lang="en-US" sz="1200" b="0" i="1" u="none" strike="noStrike" kern="1200" baseline="0" dirty="0" err="1">
                <a:solidFill>
                  <a:schemeClr val="tx1"/>
                </a:solidFill>
                <a:latin typeface="+mn-lt"/>
                <a:ea typeface="+mn-ea"/>
                <a:cs typeface="+mn-cs"/>
              </a:rPr>
              <a:t>Pontifex</a:t>
            </a:r>
            <a:r>
              <a:rPr lang="en-US" sz="1200" b="0" i="1" u="none" strike="noStrike" kern="1200" baseline="0" dirty="0">
                <a:solidFill>
                  <a:schemeClr val="tx1"/>
                </a:solidFill>
                <a:latin typeface="+mn-lt"/>
                <a:ea typeface="+mn-ea"/>
                <a:cs typeface="+mn-cs"/>
              </a:rPr>
              <a:t> Maximus</a:t>
            </a:r>
            <a:r>
              <a:rPr lang="en-US" sz="1200" b="0" i="0" u="none" strike="noStrike" kern="1200" baseline="0" dirty="0">
                <a:solidFill>
                  <a:schemeClr val="tx1"/>
                </a:solidFill>
                <a:latin typeface="+mn-lt"/>
                <a:ea typeface="+mn-ea"/>
                <a:cs typeface="+mn-cs"/>
              </a:rPr>
              <a:t>, which means "Major Keeper of the Bridge." And the same title was later used by the bishop of Rome. The pope today is often called the </a:t>
            </a:r>
            <a:r>
              <a:rPr lang="en-US" sz="1200" b="0" i="1" u="none" strike="noStrike" kern="1200" baseline="0" dirty="0">
                <a:solidFill>
                  <a:schemeClr val="tx1"/>
                </a:solidFill>
                <a:latin typeface="+mn-lt"/>
                <a:ea typeface="+mn-ea"/>
                <a:cs typeface="+mn-cs"/>
              </a:rPr>
              <a:t>pontiff</a:t>
            </a:r>
            <a:r>
              <a:rPr lang="en-US" sz="1200" b="0" i="0" u="none" strike="noStrike" kern="1200" baseline="0" dirty="0">
                <a:solidFill>
                  <a:schemeClr val="tx1"/>
                </a:solidFill>
                <a:latin typeface="+mn-lt"/>
                <a:ea typeface="+mn-ea"/>
                <a:cs typeface="+mn-cs"/>
              </a:rPr>
              <a:t>, which comes from </a:t>
            </a:r>
            <a:r>
              <a:rPr lang="en-US" sz="1200" b="0" i="1" u="none" strike="noStrike" kern="1200" baseline="0" dirty="0" err="1">
                <a:solidFill>
                  <a:schemeClr val="tx1"/>
                </a:solidFill>
                <a:latin typeface="+mn-lt"/>
                <a:ea typeface="+mn-ea"/>
                <a:cs typeface="+mn-cs"/>
              </a:rPr>
              <a:t>pontifex</a:t>
            </a:r>
            <a:r>
              <a:rPr lang="en-US" sz="1200" b="0" i="0" u="none" strike="noStrike" kern="1200" baseline="0" dirty="0">
                <a:solidFill>
                  <a:schemeClr val="tx1"/>
                </a:solidFill>
                <a:latin typeface="+mn-lt"/>
                <a:ea typeface="+mn-ea"/>
                <a:cs typeface="+mn-cs"/>
              </a:rPr>
              <a:t>. " (Walvoord, BKC).</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98E5EC-D061-BC46-AA62-5FF63F6BC0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2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E9A9F27-7E2A-C448-A5D4-74CC60B619DC}" type="slidenum">
              <a:rPr lang="en-US" sz="1200" b="1">
                <a:solidFill>
                  <a:srgbClr val="000000"/>
                </a:solidFill>
                <a:latin typeface="Times" charset="0"/>
                <a:cs typeface="Times New Roman" charset="0"/>
              </a:rPr>
              <a:pPr/>
              <a:t>17</a:t>
            </a:fld>
            <a:endParaRPr lang="en-US" sz="1200" b="1">
              <a:solidFill>
                <a:srgbClr val="000000"/>
              </a:solidFill>
              <a:latin typeface="Times" charset="0"/>
              <a:cs typeface="Times New Roman" charset="0"/>
            </a:endParaRPr>
          </a:p>
        </p:txBody>
      </p:sp>
      <p:sp>
        <p:nvSpPr>
          <p:cNvPr id="8909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9091" name="Rectangle 3"/>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40AE940-F0D9-5D48-873D-F994C2C779F1}" type="slidenum">
              <a:rPr lang="en-US" sz="1200" b="1">
                <a:solidFill>
                  <a:srgbClr val="000000"/>
                </a:solidFill>
                <a:latin typeface="Times" charset="0"/>
                <a:cs typeface="Times New Roman" charset="0"/>
              </a:rPr>
              <a:pPr/>
              <a:t>18</a:t>
            </a:fld>
            <a:endParaRPr lang="en-US" sz="1200" b="1">
              <a:solidFill>
                <a:srgbClr val="000000"/>
              </a:solidFill>
              <a:latin typeface="Times" charset="0"/>
              <a:cs typeface="Times New Roman" charset="0"/>
            </a:endParaRPr>
          </a:p>
        </p:txBody>
      </p:sp>
      <p:sp>
        <p:nvSpPr>
          <p:cNvPr id="9113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1139" name="Rectangle 3"/>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378139B-C825-B94C-BA8D-90E81E2AFE5C}" type="slidenum">
              <a:rPr lang="en-US" sz="1200" b="1">
                <a:solidFill>
                  <a:srgbClr val="000000"/>
                </a:solidFill>
                <a:latin typeface="Times" charset="0"/>
                <a:cs typeface="Times New Roman" charset="0"/>
              </a:rPr>
              <a:pPr/>
              <a:t>19</a:t>
            </a:fld>
            <a:endParaRPr lang="en-US" sz="1200" b="1">
              <a:solidFill>
                <a:srgbClr val="000000"/>
              </a:solidFill>
              <a:latin typeface="Times" charset="0"/>
              <a:cs typeface="Times New Roman" charset="0"/>
            </a:endParaRPr>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3187"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234ADE5-DE59-BF46-8F37-68992A1AE2AC}" type="slidenum">
              <a:rPr lang="en-US" sz="1200" b="1">
                <a:solidFill>
                  <a:srgbClr val="000000"/>
                </a:solidFill>
                <a:latin typeface="Times" charset="0"/>
                <a:cs typeface="Times New Roman" charset="0"/>
              </a:rPr>
              <a:pPr/>
              <a:t>20</a:t>
            </a:fld>
            <a:endParaRPr lang="en-US" sz="1200" b="1">
              <a:solidFill>
                <a:srgbClr val="000000"/>
              </a:solidFill>
              <a:latin typeface="Times" charset="0"/>
              <a:cs typeface="Times New Roman" charset="0"/>
            </a:endParaRPr>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5235"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29BC30B-5E67-764F-8103-951B05ADE234}" type="slidenum">
              <a:rPr lang="en-US" sz="1200" b="1">
                <a:solidFill>
                  <a:srgbClr val="000000"/>
                </a:solidFill>
                <a:latin typeface="Times" charset="0"/>
                <a:cs typeface="Times New Roman" charset="0"/>
              </a:rPr>
              <a:pPr/>
              <a:t>21</a:t>
            </a:fld>
            <a:endParaRPr lang="en-US" sz="1200" b="1">
              <a:solidFill>
                <a:srgbClr val="000000"/>
              </a:solidFill>
              <a:latin typeface="Times" charset="0"/>
              <a:cs typeface="Times New Roman" charset="0"/>
            </a:endParaRPr>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7283"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DB8FCB3-8C53-2C40-A3AF-48C058D3B3CD}" type="slidenum">
              <a:rPr lang="en-US" sz="1200" b="1">
                <a:solidFill>
                  <a:srgbClr val="000000"/>
                </a:solidFill>
                <a:latin typeface="Times" charset="0"/>
                <a:cs typeface="Times New Roman" charset="0"/>
              </a:rPr>
              <a:pPr/>
              <a:t>22</a:t>
            </a:fld>
            <a:endParaRPr lang="en-US" sz="1200" b="1">
              <a:solidFill>
                <a:srgbClr val="000000"/>
              </a:solidFill>
              <a:latin typeface="Times" charset="0"/>
              <a:cs typeface="Times New Roman" charset="0"/>
            </a:endParaRPr>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51170A0-2B04-674F-9374-CB029F3DA4F8}" type="slidenum">
              <a:rPr lang="en-US" sz="1200" b="1">
                <a:solidFill>
                  <a:srgbClr val="000000"/>
                </a:solidFill>
                <a:latin typeface="Times" charset="0"/>
                <a:cs typeface="Times New Roman" charset="0"/>
              </a:rPr>
              <a:pPr/>
              <a:t>23</a:t>
            </a:fld>
            <a:endParaRPr lang="en-US" sz="1200" b="1">
              <a:solidFill>
                <a:srgbClr val="000000"/>
              </a:solidFill>
              <a:latin typeface="Times" charset="0"/>
              <a:cs typeface="Times New Roman" charset="0"/>
            </a:endParaRPr>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1379"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84786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7FFA2CC-AAC7-3A4D-9307-1239E37C7B6D}" type="slidenum">
              <a:rPr lang="en-GB" sz="1200">
                <a:solidFill>
                  <a:srgbClr val="FFFFFF"/>
                </a:solidFill>
                <a:latin typeface="Comic Sans MS" charset="0"/>
              </a:rPr>
              <a:pPr/>
              <a:t>3</a:t>
            </a:fld>
            <a:endParaRPr lang="en-GB" sz="1200">
              <a:solidFill>
                <a:srgbClr val="FFFFFF"/>
              </a:solidFill>
              <a:latin typeface="Comic Sans M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7DB4622-8E13-964D-850F-A1D38A00369E}" type="slidenum">
              <a:rPr lang="en-GB" sz="1200">
                <a:solidFill>
                  <a:srgbClr val="FFFFFF"/>
                </a:solidFill>
                <a:latin typeface="Comic Sans MS" charset="0"/>
              </a:rPr>
              <a:pPr/>
              <a:t>4</a:t>
            </a:fld>
            <a:endParaRPr lang="en-GB" sz="1200">
              <a:solidFill>
                <a:srgbClr val="FFFFFF"/>
              </a:solidFill>
              <a:latin typeface="Comic Sans M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C7B3250-B85F-F44F-96DD-5B57B010E3B0}" type="slidenum">
              <a:rPr lang="en-GB" sz="1200">
                <a:solidFill>
                  <a:srgbClr val="FFFFFF"/>
                </a:solidFill>
                <a:latin typeface="Comic Sans MS" charset="0"/>
              </a:rPr>
              <a:pPr/>
              <a:t>5</a:t>
            </a:fld>
            <a:endParaRPr lang="en-GB" sz="1200">
              <a:solidFill>
                <a:srgbClr val="FFFFFF"/>
              </a:solidFill>
              <a:latin typeface="Comic Sans M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C9FE669-D7CE-0F40-89BF-7C415CF4BCCE}" type="slidenum">
              <a:rPr lang="en-GB" sz="1200">
                <a:solidFill>
                  <a:srgbClr val="FFFFFF"/>
                </a:solidFill>
                <a:latin typeface="Comic Sans MS" charset="0"/>
              </a:rPr>
              <a:pPr/>
              <a:t>6</a:t>
            </a:fld>
            <a:endParaRPr lang="en-GB" sz="1200">
              <a:solidFill>
                <a:srgbClr val="FFFFFF"/>
              </a:solidFill>
              <a:latin typeface="Comic Sans M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8868223-BAE1-EF47-986F-7F3FD2E4D581}" type="slidenum">
              <a:rPr lang="en-GB" sz="1200">
                <a:solidFill>
                  <a:srgbClr val="FFFFFF"/>
                </a:solidFill>
                <a:latin typeface="Comic Sans MS" charset="0"/>
              </a:rPr>
              <a:pPr/>
              <a:t>7</a:t>
            </a:fld>
            <a:endParaRPr lang="en-GB" sz="1200">
              <a:solidFill>
                <a:srgbClr val="FFFFFF"/>
              </a:solidFill>
              <a:latin typeface="Comic Sans M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7F8C714-EC8F-8242-BB2B-56F8FC7C3BE7}" type="slidenum">
              <a:rPr lang="en-GB" sz="1200">
                <a:solidFill>
                  <a:srgbClr val="FFFFFF"/>
                </a:solidFill>
                <a:latin typeface="Comic Sans MS" charset="0"/>
              </a:rPr>
              <a:pPr/>
              <a:t>11</a:t>
            </a:fld>
            <a:endParaRPr lang="en-GB" sz="1200">
              <a:solidFill>
                <a:srgbClr val="FFFFFF"/>
              </a:solidFill>
              <a:latin typeface="Comic Sans MS" charset="0"/>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bwMode="auto">
          <a:xfrm>
            <a:off x="914400" y="4343400"/>
            <a:ext cx="5029200" cy="833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numCol="1" anchor="t" anchorCtr="0" compatLnSpc="1">
            <a:prstTxWarp prst="textNoShape">
              <a:avLst/>
            </a:prstTxWarp>
          </a:bodyPr>
          <a:lstStyle/>
          <a:p>
            <a:pPr eaLnBrk="1" hangingPunct="1">
              <a:spcBef>
                <a:spcPct val="0"/>
              </a:spcBef>
            </a:pPr>
            <a:r>
              <a:rPr lang="en-US" b="1">
                <a:latin typeface="Times New Roman" charset="0"/>
              </a:rPr>
              <a:t>It has long been assumed that the temple was dedicated to Zeus. The altar is mentioned in the Book of Revelation, 2:11-12: "To the angel of the church in Pergamum, write this: . . . </a:t>
            </a:r>
            <a:r>
              <a:rPr lang="fr-FR" b="1">
                <a:latin typeface="Times New Roman" charset="0"/>
              </a:rPr>
              <a:t>'</a:t>
            </a:r>
            <a:r>
              <a:rPr lang="en-US" b="1">
                <a:latin typeface="Times New Roman" charset="0"/>
              </a:rPr>
              <a:t>I know that you live where Satan</a:t>
            </a:r>
            <a:r>
              <a:rPr lang="fr-FR" b="1">
                <a:latin typeface="Times New Roman" charset="0"/>
              </a:rPr>
              <a:t>'</a:t>
            </a:r>
            <a:r>
              <a:rPr lang="en-US" b="1">
                <a:latin typeface="Times New Roman" charset="0"/>
              </a:rPr>
              <a:t>s throne is . . . . </a:t>
            </a:r>
            <a:r>
              <a:rPr lang="fr-FR" b="1">
                <a:latin typeface="Times New Roman" charset="0"/>
              </a:rPr>
              <a:t>'"</a:t>
            </a:r>
            <a:r>
              <a:rPr lang="en-US" b="1">
                <a:latin typeface="Calibri" charset="0"/>
              </a:rPr>
              <a:t> </a:t>
            </a:r>
            <a:r>
              <a:rPr lang="en-US" b="1">
                <a:latin typeface="Times New Roman" charset="0"/>
              </a:rPr>
              <a:t> This is a scale model of the altar.</a:t>
            </a: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14C2B5E-EFCC-744B-A718-0162AB8DBAE0}"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5" name="Rectangle 3"/>
          <p:cNvSpPr>
            <a:spLocks noGrp="1" noChangeArrowheads="1"/>
          </p:cNvSpPr>
          <p:nvPr>
            <p:ph type="body" idx="1"/>
          </p:nvPr>
        </p:nvSpPr>
        <p:spPr bwMode="auto">
          <a:xfrm>
            <a:off x="914400" y="4343400"/>
            <a:ext cx="5029200" cy="833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numCol="1" anchor="t" anchorCtr="0" compatLnSpc="1">
            <a:prstTxWarp prst="textNoShape">
              <a:avLst/>
            </a:prstTxWarp>
          </a:bodyPr>
          <a:lstStyle/>
          <a:p>
            <a:pPr eaLnBrk="1" hangingPunct="1">
              <a:spcBef>
                <a:spcPct val="0"/>
              </a:spcBef>
            </a:pPr>
            <a:r>
              <a:rPr lang="en-US" b="1">
                <a:latin typeface="Times New Roman" charset="0"/>
              </a:rPr>
              <a:t>It has long been assumed that the temple was dedicated to Zeus. The altar is mentioned in the Book of Revelation, 2:11-12: "To the angel of the church in Pergamum, write this: . . . </a:t>
            </a:r>
            <a:r>
              <a:rPr lang="fr-FR" b="1">
                <a:latin typeface="Times New Roman" charset="0"/>
              </a:rPr>
              <a:t>'</a:t>
            </a:r>
            <a:r>
              <a:rPr lang="en-US" b="1">
                <a:latin typeface="Times New Roman" charset="0"/>
              </a:rPr>
              <a:t>I know that you live where Satan</a:t>
            </a:r>
            <a:r>
              <a:rPr lang="fr-FR" b="1">
                <a:latin typeface="Times New Roman" charset="0"/>
              </a:rPr>
              <a:t>'</a:t>
            </a:r>
            <a:r>
              <a:rPr lang="en-US" b="1">
                <a:latin typeface="Times New Roman" charset="0"/>
              </a:rPr>
              <a:t>s throne is . . . . </a:t>
            </a:r>
            <a:r>
              <a:rPr lang="fr-FR" b="1">
                <a:latin typeface="Times New Roman" charset="0"/>
              </a:rPr>
              <a:t>'"</a:t>
            </a:r>
            <a:r>
              <a:rPr lang="en-US" b="1">
                <a:latin typeface="Calibri" charset="0"/>
              </a:rPr>
              <a:t> </a:t>
            </a:r>
            <a:r>
              <a:rPr lang="en-US" b="1">
                <a:latin typeface="Times New Roman" charset="0"/>
              </a:rPr>
              <a:t> This is a scale model of the altar.</a:t>
            </a: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u="none" strike="noStrike" kern="1200" baseline="0" dirty="0">
                <a:solidFill>
                  <a:schemeClr val="tx1"/>
                </a:solidFill>
                <a:latin typeface="+mn-lt"/>
                <a:ea typeface="+mn-ea"/>
                <a:cs typeface="+mn-cs"/>
              </a:rPr>
              <a:t>After the Persians took over Babylon in 539 B.C., they discouraged the continuation of the mystery religions of Babylon. Subsequently the Babylonian cultists moved to Pergamum (or </a:t>
            </a:r>
            <a:r>
              <a:rPr lang="en-US" sz="1200" b="0" i="0" u="none" strike="noStrike" kern="1200" baseline="0" dirty="0" err="1">
                <a:solidFill>
                  <a:schemeClr val="tx1"/>
                </a:solidFill>
                <a:latin typeface="+mn-lt"/>
                <a:ea typeface="+mn-ea"/>
                <a:cs typeface="+mn-cs"/>
              </a:rPr>
              <a:t>Pergamos</a:t>
            </a:r>
            <a:r>
              <a:rPr lang="en-US" sz="1200" b="0" i="0" u="none" strike="noStrike" kern="1200" baseline="0" dirty="0">
                <a:solidFill>
                  <a:schemeClr val="tx1"/>
                </a:solidFill>
                <a:latin typeface="+mn-lt"/>
                <a:ea typeface="+mn-ea"/>
                <a:cs typeface="+mn-cs"/>
              </a:rPr>
              <a:t>) where one of the seven churches of Asia Minor was located (cf. Rev. 2:12-17)… When the teachers of the Babylonian mystery religions later moved from Pergamum to Rome, they were influential in paganizing Christianity and were the source of many so-called religious rites which have crept into ritualistic churches" (Walvoord, BKC).</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98E5EC-D061-BC46-AA62-5FF63F6BC0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631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2147483647 h 720"/>
                  <a:gd name="T4" fmla="*/ 23 w 1000"/>
                  <a:gd name="T5" fmla="*/ 2147483647 h 720"/>
                  <a:gd name="T6" fmla="*/ 23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2628 h 317"/>
                  <a:gd name="T4" fmla="*/ 624 w 624"/>
                  <a:gd name="T5" fmla="*/ 26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685 h 317"/>
                  <a:gd name="T4" fmla="*/ 624 w 624"/>
                  <a:gd name="T5" fmla="*/ 268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1" name="Freeform 7"/>
              <p:cNvSpPr>
                <a:spLocks/>
              </p:cNvSpPr>
              <p:nvPr/>
            </p:nvSpPr>
            <p:spPr bwMode="ltGray">
              <a:xfrm rot="-5400000">
                <a:off x="-57" y="1752"/>
                <a:ext cx="624" cy="255"/>
              </a:xfrm>
              <a:custGeom>
                <a:avLst/>
                <a:gdLst>
                  <a:gd name="T0" fmla="*/ 0 w 624"/>
                  <a:gd name="T1" fmla="*/ 3 h 370"/>
                  <a:gd name="T2" fmla="*/ 0 w 624"/>
                  <a:gd name="T3" fmla="*/ 16 h 370"/>
                  <a:gd name="T4" fmla="*/ 624 w 624"/>
                  <a:gd name="T5" fmla="*/ 16 h 370"/>
                  <a:gd name="T6" fmla="*/ 624 w 624"/>
                  <a:gd name="T7" fmla="*/ 3 h 370"/>
                  <a:gd name="T8" fmla="*/ 384 w 624"/>
                  <a:gd name="T9" fmla="*/ 1 h 370"/>
                  <a:gd name="T10" fmla="*/ 0 w 624"/>
                  <a:gd name="T11" fmla="*/ 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xmlns="" w="9525">
                    <a:solidFill>
                      <a:schemeClr val="tx2"/>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48 h 317"/>
                  <a:gd name="T4" fmla="*/ 624 w 624"/>
                  <a:gd name="T5" fmla="*/ 1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676 h 272"/>
                  <a:gd name="T4" fmla="*/ 240 w 624"/>
                  <a:gd name="T5" fmla="*/ 2362 h 272"/>
                  <a:gd name="T6" fmla="*/ 624 w 624"/>
                  <a:gd name="T7" fmla="*/ 267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4" name="Freeform 10"/>
              <p:cNvSpPr>
                <a:spLocks/>
              </p:cNvSpPr>
              <p:nvPr/>
            </p:nvSpPr>
            <p:spPr bwMode="ltGray">
              <a:xfrm rot="-5400000">
                <a:off x="156" y="1726"/>
                <a:ext cx="632" cy="315"/>
              </a:xfrm>
              <a:custGeom>
                <a:avLst/>
                <a:gdLst>
                  <a:gd name="T0" fmla="*/ 8 w 632"/>
                  <a:gd name="T1" fmla="*/ 15 h 362"/>
                  <a:gd name="T2" fmla="*/ 8 w 632"/>
                  <a:gd name="T3" fmla="*/ 104 h 362"/>
                  <a:gd name="T4" fmla="*/ 248 w 632"/>
                  <a:gd name="T5" fmla="*/ 104 h 362"/>
                  <a:gd name="T6" fmla="*/ 632 w 632"/>
                  <a:gd name="T7" fmla="*/ 104 h 362"/>
                  <a:gd name="T8" fmla="*/ 632 w 632"/>
                  <a:gd name="T9" fmla="*/ 15 h 362"/>
                  <a:gd name="T10" fmla="*/ 104 w 632"/>
                  <a:gd name="T11" fmla="*/ 15 h 362"/>
                  <a:gd name="T12" fmla="*/ 8 w 632"/>
                  <a:gd name="T13" fmla="*/ 1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2628 h 317"/>
                  <a:gd name="T4" fmla="*/ 624 w 624"/>
                  <a:gd name="T5" fmla="*/ 26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685 h 317"/>
                  <a:gd name="T4" fmla="*/ 624 w 624"/>
                  <a:gd name="T5" fmla="*/ 268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7" name="Freeform 13"/>
              <p:cNvSpPr>
                <a:spLocks/>
              </p:cNvSpPr>
              <p:nvPr/>
            </p:nvSpPr>
            <p:spPr bwMode="ltGray">
              <a:xfrm rot="-5400000">
                <a:off x="1830" y="1747"/>
                <a:ext cx="624" cy="255"/>
              </a:xfrm>
              <a:custGeom>
                <a:avLst/>
                <a:gdLst>
                  <a:gd name="T0" fmla="*/ 0 w 624"/>
                  <a:gd name="T1" fmla="*/ 3 h 370"/>
                  <a:gd name="T2" fmla="*/ 0 w 624"/>
                  <a:gd name="T3" fmla="*/ 16 h 370"/>
                  <a:gd name="T4" fmla="*/ 624 w 624"/>
                  <a:gd name="T5" fmla="*/ 16 h 370"/>
                  <a:gd name="T6" fmla="*/ 624 w 624"/>
                  <a:gd name="T7" fmla="*/ 3 h 370"/>
                  <a:gd name="T8" fmla="*/ 384 w 624"/>
                  <a:gd name="T9" fmla="*/ 1 h 370"/>
                  <a:gd name="T10" fmla="*/ 0 w 624"/>
                  <a:gd name="T11" fmla="*/ 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xmlns="" w="9525">
                    <a:solidFill>
                      <a:schemeClr val="tx2"/>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48 h 317"/>
                  <a:gd name="T4" fmla="*/ 624 w 624"/>
                  <a:gd name="T5" fmla="*/ 1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2617 h 272"/>
                  <a:gd name="T4" fmla="*/ 240 w 624"/>
                  <a:gd name="T5" fmla="*/ 2313 h 272"/>
                  <a:gd name="T6" fmla="*/ 624 w 624"/>
                  <a:gd name="T7" fmla="*/ 26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15 h 362"/>
                  <a:gd name="T2" fmla="*/ 8 w 632"/>
                  <a:gd name="T3" fmla="*/ 107 h 362"/>
                  <a:gd name="T4" fmla="*/ 248 w 632"/>
                  <a:gd name="T5" fmla="*/ 107 h 362"/>
                  <a:gd name="T6" fmla="*/ 632 w 632"/>
                  <a:gd name="T7" fmla="*/ 107 h 362"/>
                  <a:gd name="T8" fmla="*/ 632 w 632"/>
                  <a:gd name="T9" fmla="*/ 15 h 362"/>
                  <a:gd name="T10" fmla="*/ 104 w 632"/>
                  <a:gd name="T11" fmla="*/ 15 h 362"/>
                  <a:gd name="T12" fmla="*/ 8 w 632"/>
                  <a:gd name="T13" fmla="*/ 1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2628 h 317"/>
                  <a:gd name="T4" fmla="*/ 624 w 624"/>
                  <a:gd name="T5" fmla="*/ 26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685 h 317"/>
                  <a:gd name="T4" fmla="*/ 624 w 624"/>
                  <a:gd name="T5" fmla="*/ 268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4" y="1747"/>
                <a:ext cx="624" cy="255"/>
              </a:xfrm>
              <a:custGeom>
                <a:avLst/>
                <a:gdLst>
                  <a:gd name="T0" fmla="*/ 0 w 624"/>
                  <a:gd name="T1" fmla="*/ 3 h 370"/>
                  <a:gd name="T2" fmla="*/ 0 w 624"/>
                  <a:gd name="T3" fmla="*/ 16 h 370"/>
                  <a:gd name="T4" fmla="*/ 624 w 624"/>
                  <a:gd name="T5" fmla="*/ 16 h 370"/>
                  <a:gd name="T6" fmla="*/ 624 w 624"/>
                  <a:gd name="T7" fmla="*/ 3 h 370"/>
                  <a:gd name="T8" fmla="*/ 384 w 624"/>
                  <a:gd name="T9" fmla="*/ 1 h 370"/>
                  <a:gd name="T10" fmla="*/ 0 w 624"/>
                  <a:gd name="T11" fmla="*/ 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xmlns="" w="9525">
                    <a:solidFill>
                      <a:schemeClr val="tx2"/>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2617 h 272"/>
                  <a:gd name="T4" fmla="*/ 240 w 624"/>
                  <a:gd name="T5" fmla="*/ 2313 h 272"/>
                  <a:gd name="T6" fmla="*/ 624 w 624"/>
                  <a:gd name="T7" fmla="*/ 26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15 h 362"/>
                  <a:gd name="T2" fmla="*/ 8 w 632"/>
                  <a:gd name="T3" fmla="*/ 107 h 362"/>
                  <a:gd name="T4" fmla="*/ 248 w 632"/>
                  <a:gd name="T5" fmla="*/ 107 h 362"/>
                  <a:gd name="T6" fmla="*/ 632 w 632"/>
                  <a:gd name="T7" fmla="*/ 107 h 362"/>
                  <a:gd name="T8" fmla="*/ 632 w 632"/>
                  <a:gd name="T9" fmla="*/ 15 h 362"/>
                  <a:gd name="T10" fmla="*/ 104 w 632"/>
                  <a:gd name="T11" fmla="*/ 15 h 362"/>
                  <a:gd name="T12" fmla="*/ 8 w 632"/>
                  <a:gd name="T13" fmla="*/ 1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xmlns=""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a:defRPr/>
              </a:pPr>
              <a:endParaRPr lang="en-US">
                <a:cs typeface="+mn-cs"/>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xmlns="" w="9525" cap="flat">
                  <a:solidFill>
                    <a:schemeClr val="tx1"/>
                  </a:solidFill>
                  <a:prstDash val="solid"/>
                  <a:miter lim="800000"/>
                  <a:headEnd/>
                  <a:tailEn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a:defRPr/>
              </a:pPr>
              <a:endParaRPr lang="en-US">
                <a:cs typeface="+mn-cs"/>
              </a:endParaRPr>
            </a:p>
          </p:txBody>
        </p:sp>
      </p:grpSp>
      <p:sp>
        <p:nvSpPr>
          <p:cNvPr id="5145" name="Rectangle 25"/>
          <p:cNvSpPr>
            <a:spLocks noGrp="1" noChangeArrowheads="1"/>
          </p:cNvSpPr>
          <p:nvPr>
            <p:ph type="ctrTitle"/>
          </p:nvPr>
        </p:nvSpPr>
        <p:spPr>
          <a:xfrm>
            <a:off x="1173163" y="1341438"/>
            <a:ext cx="7772400" cy="1143000"/>
          </a:xfrm>
        </p:spPr>
        <p:txBody>
          <a:bodyPr/>
          <a:lstStyle>
            <a:lvl1pPr>
              <a:defRPr/>
            </a:lvl1pPr>
          </a:lstStyle>
          <a:p>
            <a:pPr lvl="0"/>
            <a:r>
              <a:rPr lang="en-US" noProof="0"/>
              <a:t>Click to edit Master title style</a:t>
            </a:r>
          </a:p>
        </p:txBody>
      </p:sp>
      <p:sp>
        <p:nvSpPr>
          <p:cNvPr id="5146" name="Rectangle 26"/>
          <p:cNvSpPr>
            <a:spLocks noGrp="1" noChangeArrowheads="1"/>
          </p:cNvSpPr>
          <p:nvPr>
            <p:ph type="subTitle" idx="1"/>
          </p:nvPr>
        </p:nvSpPr>
        <p:spPr>
          <a:xfrm>
            <a:off x="1166813" y="3886200"/>
            <a:ext cx="6400800" cy="1752600"/>
          </a:xfrm>
        </p:spPr>
        <p:txBody>
          <a:bodyPr/>
          <a:lstStyle>
            <a:lvl1pPr marL="0" indent="0">
              <a:buFont typeface="Monotype Sorts" charset="0"/>
              <a:buNone/>
              <a:defRPr/>
            </a:lvl1pPr>
          </a:lstStyle>
          <a:p>
            <a:pPr lvl="0"/>
            <a:r>
              <a:rPr lang="en-US" noProof="0"/>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6AD1BD7F-171F-6F42-85D4-6534CE8A79A6}" type="slidenum">
              <a:rPr lang="en-US"/>
              <a:pPr>
                <a:defRPr/>
              </a:pPr>
              <a:t>‹#›</a:t>
            </a:fld>
            <a:endParaRPr lang="en-US"/>
          </a:p>
        </p:txBody>
      </p:sp>
    </p:spTree>
    <p:extLst>
      <p:ext uri="{BB962C8B-B14F-4D97-AF65-F5344CB8AC3E}">
        <p14:creationId xmlns:p14="http://schemas.microsoft.com/office/powerpoint/2010/main" val="25709474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8B7ADBB2-1209-F144-9FDB-2A4F816C2EF2}" type="slidenum">
              <a:rPr lang="en-US"/>
              <a:pPr>
                <a:defRPr/>
              </a:pPr>
              <a:t>‹#›</a:t>
            </a:fld>
            <a:endParaRPr lang="en-US"/>
          </a:p>
        </p:txBody>
      </p:sp>
    </p:spTree>
    <p:extLst>
      <p:ext uri="{BB962C8B-B14F-4D97-AF65-F5344CB8AC3E}">
        <p14:creationId xmlns:p14="http://schemas.microsoft.com/office/powerpoint/2010/main" val="296306863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A0831F59-3B5D-FA4B-A05F-956F42CF80B3}" type="slidenum">
              <a:rPr lang="en-US"/>
              <a:pPr>
                <a:defRPr/>
              </a:pPr>
              <a:t>‹#›</a:t>
            </a:fld>
            <a:endParaRPr lang="en-US"/>
          </a:p>
        </p:txBody>
      </p:sp>
    </p:spTree>
    <p:extLst>
      <p:ext uri="{BB962C8B-B14F-4D97-AF65-F5344CB8AC3E}">
        <p14:creationId xmlns:p14="http://schemas.microsoft.com/office/powerpoint/2010/main" val="144450513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DDDCAA3C-BDE3-9E43-900A-8149D3A46783}" type="datetimeFigureOut">
              <a:rPr lang="en-US"/>
              <a:pPr>
                <a:defRPr/>
              </a:pPr>
              <a:t>7/14/20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73FD5E4D-711E-C342-8E20-3CF0FCF0EAED}" type="slidenum">
              <a:rPr lang="en-US"/>
              <a:pPr>
                <a:defRPr/>
              </a:pPr>
              <a:t>‹#›</a:t>
            </a:fld>
            <a:endParaRPr lang="en-US"/>
          </a:p>
        </p:txBody>
      </p:sp>
    </p:spTree>
    <p:extLst>
      <p:ext uri="{BB962C8B-B14F-4D97-AF65-F5344CB8AC3E}">
        <p14:creationId xmlns:p14="http://schemas.microsoft.com/office/powerpoint/2010/main" val="1339707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9E8D3815-036C-F049-A7AF-5D6B7A67F767}" type="datetimeFigureOut">
              <a:rPr lang="en-US"/>
              <a:pPr>
                <a:defRPr/>
              </a:pPr>
              <a:t>7/14/20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DF35C00A-FA90-8B4B-B1FA-EBE78DFB6321}" type="slidenum">
              <a:rPr lang="en-US"/>
              <a:pPr>
                <a:defRPr/>
              </a:pPr>
              <a:t>‹#›</a:t>
            </a:fld>
            <a:endParaRPr lang="en-US"/>
          </a:p>
        </p:txBody>
      </p:sp>
    </p:spTree>
    <p:extLst>
      <p:ext uri="{BB962C8B-B14F-4D97-AF65-F5344CB8AC3E}">
        <p14:creationId xmlns:p14="http://schemas.microsoft.com/office/powerpoint/2010/main" val="2161612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384D3D72-343F-214E-A6E2-2B8A98A22FF6}" type="datetimeFigureOut">
              <a:rPr lang="en-US"/>
              <a:pPr>
                <a:defRPr/>
              </a:pPr>
              <a:t>7/14/20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02ABB312-E2B4-8B4A-BCEB-37C82BCCA2F4}" type="slidenum">
              <a:rPr lang="en-US"/>
              <a:pPr>
                <a:defRPr/>
              </a:pPr>
              <a:t>‹#›</a:t>
            </a:fld>
            <a:endParaRPr lang="en-US"/>
          </a:p>
        </p:txBody>
      </p:sp>
    </p:spTree>
    <p:extLst>
      <p:ext uri="{BB962C8B-B14F-4D97-AF65-F5344CB8AC3E}">
        <p14:creationId xmlns:p14="http://schemas.microsoft.com/office/powerpoint/2010/main" val="2908365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6AAD7415-7976-024B-A92D-59AB9749FA0D}" type="datetimeFigureOut">
              <a:rPr lang="en-US"/>
              <a:pPr>
                <a:defRPr/>
              </a:pPr>
              <a:t>7/14/20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E7CE7BE8-5A69-1442-8BE1-0DD631D963A4}" type="slidenum">
              <a:rPr lang="en-US"/>
              <a:pPr>
                <a:defRPr/>
              </a:pPr>
              <a:t>‹#›</a:t>
            </a:fld>
            <a:endParaRPr lang="en-US"/>
          </a:p>
        </p:txBody>
      </p:sp>
    </p:spTree>
    <p:extLst>
      <p:ext uri="{BB962C8B-B14F-4D97-AF65-F5344CB8AC3E}">
        <p14:creationId xmlns:p14="http://schemas.microsoft.com/office/powerpoint/2010/main" val="3835479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BA8CA76E-C9A8-1A4D-8CF4-A3D0DE00DBB2}" type="datetimeFigureOut">
              <a:rPr lang="en-US"/>
              <a:pPr>
                <a:defRPr/>
              </a:pPr>
              <a:t>7/14/20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CCB14D51-7A3B-4B43-BC4E-B2591264ACC9}" type="slidenum">
              <a:rPr lang="en-US"/>
              <a:pPr>
                <a:defRPr/>
              </a:pPr>
              <a:t>‹#›</a:t>
            </a:fld>
            <a:endParaRPr lang="en-US"/>
          </a:p>
        </p:txBody>
      </p:sp>
    </p:spTree>
    <p:extLst>
      <p:ext uri="{BB962C8B-B14F-4D97-AF65-F5344CB8AC3E}">
        <p14:creationId xmlns:p14="http://schemas.microsoft.com/office/powerpoint/2010/main" val="490912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3040DE3F-560F-3B4F-A444-C25B5757E361}" type="datetimeFigureOut">
              <a:rPr lang="en-US"/>
              <a:pPr>
                <a:defRPr/>
              </a:pPr>
              <a:t>7/14/20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0F766176-F108-5B4F-B0E9-6F60DBCED697}" type="slidenum">
              <a:rPr lang="en-US"/>
              <a:pPr>
                <a:defRPr/>
              </a:pPr>
              <a:t>‹#›</a:t>
            </a:fld>
            <a:endParaRPr lang="en-US"/>
          </a:p>
        </p:txBody>
      </p:sp>
    </p:spTree>
    <p:extLst>
      <p:ext uri="{BB962C8B-B14F-4D97-AF65-F5344CB8AC3E}">
        <p14:creationId xmlns:p14="http://schemas.microsoft.com/office/powerpoint/2010/main" val="922932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7762A77A-9239-A046-9C27-A726502B3DE6}" type="datetimeFigureOut">
              <a:rPr lang="en-US"/>
              <a:pPr>
                <a:defRPr/>
              </a:pPr>
              <a:t>7/14/20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87677020-992B-8143-B010-6E8E429B8CA8}" type="slidenum">
              <a:rPr lang="en-US"/>
              <a:pPr>
                <a:defRPr/>
              </a:pPr>
              <a:t>‹#›</a:t>
            </a:fld>
            <a:endParaRPr lang="en-US"/>
          </a:p>
        </p:txBody>
      </p:sp>
    </p:spTree>
    <p:extLst>
      <p:ext uri="{BB962C8B-B14F-4D97-AF65-F5344CB8AC3E}">
        <p14:creationId xmlns:p14="http://schemas.microsoft.com/office/powerpoint/2010/main" val="85988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75065795-8B0C-F34B-8FA6-9C0C476B29FC}" type="datetimeFigureOut">
              <a:rPr lang="en-US"/>
              <a:pPr>
                <a:defRPr/>
              </a:pPr>
              <a:t>7/14/20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ED64077C-2889-1049-A723-A708A0EFAB2A}" type="slidenum">
              <a:rPr lang="en-US"/>
              <a:pPr>
                <a:defRPr/>
              </a:pPr>
              <a:t>‹#›</a:t>
            </a:fld>
            <a:endParaRPr lang="en-US"/>
          </a:p>
        </p:txBody>
      </p:sp>
    </p:spTree>
    <p:extLst>
      <p:ext uri="{BB962C8B-B14F-4D97-AF65-F5344CB8AC3E}">
        <p14:creationId xmlns:p14="http://schemas.microsoft.com/office/powerpoint/2010/main" val="545215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CAC4DDBE-AA5C-3E4B-B9AC-5CDED18BC8EE}" type="slidenum">
              <a:rPr lang="en-US"/>
              <a:pPr>
                <a:defRPr/>
              </a:pPr>
              <a:t>‹#›</a:t>
            </a:fld>
            <a:endParaRPr lang="en-US"/>
          </a:p>
        </p:txBody>
      </p:sp>
    </p:spTree>
    <p:extLst>
      <p:ext uri="{BB962C8B-B14F-4D97-AF65-F5344CB8AC3E}">
        <p14:creationId xmlns:p14="http://schemas.microsoft.com/office/powerpoint/2010/main" val="3653255166"/>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016F6638-BDD7-FF45-A452-32DB3CE5A044}" type="datetimeFigureOut">
              <a:rPr lang="en-US"/>
              <a:pPr>
                <a:defRPr/>
              </a:pPr>
              <a:t>7/14/20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CECF05C6-22CC-E741-95EB-69033B280EF9}" type="slidenum">
              <a:rPr lang="en-US"/>
              <a:pPr>
                <a:defRPr/>
              </a:pPr>
              <a:t>‹#›</a:t>
            </a:fld>
            <a:endParaRPr lang="en-US"/>
          </a:p>
        </p:txBody>
      </p:sp>
    </p:spTree>
    <p:extLst>
      <p:ext uri="{BB962C8B-B14F-4D97-AF65-F5344CB8AC3E}">
        <p14:creationId xmlns:p14="http://schemas.microsoft.com/office/powerpoint/2010/main" val="878250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9C30DE93-4143-AC4F-8CBE-2265478887EC}" type="datetimeFigureOut">
              <a:rPr lang="en-US"/>
              <a:pPr>
                <a:defRPr/>
              </a:pPr>
              <a:t>7/14/20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E3734F31-08B1-1D4A-9C67-D07AB8523546}" type="slidenum">
              <a:rPr lang="en-US"/>
              <a:pPr>
                <a:defRPr/>
              </a:pPr>
              <a:t>‹#›</a:t>
            </a:fld>
            <a:endParaRPr lang="en-US"/>
          </a:p>
        </p:txBody>
      </p:sp>
    </p:spTree>
    <p:extLst>
      <p:ext uri="{BB962C8B-B14F-4D97-AF65-F5344CB8AC3E}">
        <p14:creationId xmlns:p14="http://schemas.microsoft.com/office/powerpoint/2010/main" val="4228567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20169F48-FECA-6344-A722-70A2D8EB34B3}" type="datetimeFigureOut">
              <a:rPr lang="en-US"/>
              <a:pPr>
                <a:defRPr/>
              </a:pPr>
              <a:t>7/14/20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575B5868-79CC-8441-8A9A-DA29427344A5}" type="slidenum">
              <a:rPr lang="en-US"/>
              <a:pPr>
                <a:defRPr/>
              </a:pPr>
              <a:t>‹#›</a:t>
            </a:fld>
            <a:endParaRPr lang="en-US"/>
          </a:p>
        </p:txBody>
      </p:sp>
    </p:spTree>
    <p:extLst>
      <p:ext uri="{BB962C8B-B14F-4D97-AF65-F5344CB8AC3E}">
        <p14:creationId xmlns:p14="http://schemas.microsoft.com/office/powerpoint/2010/main" val="3762388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560286192 w 4128"/>
              <a:gd name="T1" fmla="*/ 205697824 h 479"/>
              <a:gd name="T2" fmla="*/ 2147483647 w 4128"/>
              <a:gd name="T3" fmla="*/ 205697824 h 479"/>
              <a:gd name="T4" fmla="*/ 2147483647 w 4128"/>
              <a:gd name="T5" fmla="*/ 441221624 h 479"/>
              <a:gd name="T6" fmla="*/ 0 w 4128"/>
              <a:gd name="T7" fmla="*/ 453563757 h 479"/>
              <a:gd name="T8" fmla="*/ 560286192 w 4128"/>
              <a:gd name="T9" fmla="*/ 205697824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9267"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926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spcBef>
                <a:spcPct val="0"/>
              </a:spcBef>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spcBef>
                <a:spcPct val="0"/>
              </a:spcBef>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spcBef>
                <a:spcPct val="0"/>
              </a:spcBef>
              <a:defRPr>
                <a:solidFill>
                  <a:srgbClr val="578963"/>
                </a:solidFill>
                <a:cs typeface="ＭＳ Ｐゴシック" charset="0"/>
              </a:defRPr>
            </a:lvl1pPr>
          </a:lstStyle>
          <a:p>
            <a:pPr>
              <a:defRPr/>
            </a:pPr>
            <a:fld id="{6E0C62C6-4228-F949-ADD6-651B7BAA000F}" type="slidenum">
              <a:rPr lang="en-US"/>
              <a:pPr>
                <a:defRPr/>
              </a:pPr>
              <a:t>‹#›</a:t>
            </a:fld>
            <a:endParaRPr lang="en-US"/>
          </a:p>
        </p:txBody>
      </p:sp>
    </p:spTree>
    <p:extLst>
      <p:ext uri="{BB962C8B-B14F-4D97-AF65-F5344CB8AC3E}">
        <p14:creationId xmlns:p14="http://schemas.microsoft.com/office/powerpoint/2010/main" val="4094868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spcBef>
                <a:spcPct val="0"/>
              </a:spcBef>
              <a:defRPr/>
            </a:lvl1pPr>
          </a:lstStyle>
          <a:p>
            <a:pPr>
              <a:defRPr/>
            </a:pPr>
            <a:endParaRPr lang="en-US"/>
          </a:p>
        </p:txBody>
      </p:sp>
      <p:sp>
        <p:nvSpPr>
          <p:cNvPr id="5" name="Rectangle 1029"/>
          <p:cNvSpPr>
            <a:spLocks noGrp="1" noChangeArrowheads="1"/>
          </p:cNvSpPr>
          <p:nvPr>
            <p:ph type="ftr" sz="quarter" idx="11"/>
          </p:nvPr>
        </p:nvSpPr>
        <p:spPr/>
        <p:txBody>
          <a:bodyPr/>
          <a:lstStyle>
            <a:lvl1pPr>
              <a:spcBef>
                <a:spcPct val="0"/>
              </a:spcBef>
              <a:defRPr/>
            </a:lvl1pPr>
          </a:lstStyle>
          <a:p>
            <a:pPr>
              <a:defRPr/>
            </a:pPr>
            <a:endParaRPr lang="en-US"/>
          </a:p>
        </p:txBody>
      </p:sp>
      <p:sp>
        <p:nvSpPr>
          <p:cNvPr id="6" name="Rectangle 1030"/>
          <p:cNvSpPr>
            <a:spLocks noGrp="1" noChangeArrowheads="1"/>
          </p:cNvSpPr>
          <p:nvPr>
            <p:ph type="sldNum" sz="quarter" idx="12"/>
          </p:nvPr>
        </p:nvSpPr>
        <p:spPr/>
        <p:txBody>
          <a:bodyPr/>
          <a:lstStyle>
            <a:lvl1pPr>
              <a:spcBef>
                <a:spcPct val="0"/>
              </a:spcBef>
              <a:defRPr>
                <a:cs typeface="ＭＳ Ｐゴシック" charset="0"/>
              </a:defRPr>
            </a:lvl1pPr>
          </a:lstStyle>
          <a:p>
            <a:pPr>
              <a:defRPr/>
            </a:pPr>
            <a:fld id="{74EAC79E-5696-6C41-860B-7F437280BAF9}" type="slidenum">
              <a:rPr lang="en-US"/>
              <a:pPr>
                <a:defRPr/>
              </a:pPr>
              <a:t>‹#›</a:t>
            </a:fld>
            <a:endParaRPr lang="en-US"/>
          </a:p>
        </p:txBody>
      </p:sp>
    </p:spTree>
    <p:extLst>
      <p:ext uri="{BB962C8B-B14F-4D97-AF65-F5344CB8AC3E}">
        <p14:creationId xmlns:p14="http://schemas.microsoft.com/office/powerpoint/2010/main" val="941785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p:txBody>
          <a:bodyPr/>
          <a:lstStyle>
            <a:lvl1pPr>
              <a:spcBef>
                <a:spcPct val="0"/>
              </a:spcBef>
              <a:defRPr/>
            </a:lvl1pPr>
          </a:lstStyle>
          <a:p>
            <a:pPr>
              <a:defRPr/>
            </a:pPr>
            <a:endParaRPr lang="en-US"/>
          </a:p>
        </p:txBody>
      </p:sp>
      <p:sp>
        <p:nvSpPr>
          <p:cNvPr id="5" name="Rectangle 1029"/>
          <p:cNvSpPr>
            <a:spLocks noGrp="1" noChangeArrowheads="1"/>
          </p:cNvSpPr>
          <p:nvPr>
            <p:ph type="ftr" sz="quarter" idx="11"/>
          </p:nvPr>
        </p:nvSpPr>
        <p:spPr/>
        <p:txBody>
          <a:bodyPr/>
          <a:lstStyle>
            <a:lvl1pPr>
              <a:spcBef>
                <a:spcPct val="0"/>
              </a:spcBef>
              <a:defRPr/>
            </a:lvl1pPr>
          </a:lstStyle>
          <a:p>
            <a:pPr>
              <a:defRPr/>
            </a:pPr>
            <a:endParaRPr lang="en-US"/>
          </a:p>
        </p:txBody>
      </p:sp>
      <p:sp>
        <p:nvSpPr>
          <p:cNvPr id="6" name="Rectangle 1030"/>
          <p:cNvSpPr>
            <a:spLocks noGrp="1" noChangeArrowheads="1"/>
          </p:cNvSpPr>
          <p:nvPr>
            <p:ph type="sldNum" sz="quarter" idx="12"/>
          </p:nvPr>
        </p:nvSpPr>
        <p:spPr/>
        <p:txBody>
          <a:bodyPr/>
          <a:lstStyle>
            <a:lvl1pPr>
              <a:spcBef>
                <a:spcPct val="0"/>
              </a:spcBef>
              <a:defRPr>
                <a:cs typeface="ＭＳ Ｐゴシック" charset="0"/>
              </a:defRPr>
            </a:lvl1pPr>
          </a:lstStyle>
          <a:p>
            <a:pPr>
              <a:defRPr/>
            </a:pPr>
            <a:fld id="{40BCA849-A48B-6F4C-9B43-60FA5A912572}" type="slidenum">
              <a:rPr lang="en-US"/>
              <a:pPr>
                <a:defRPr/>
              </a:pPr>
              <a:t>‹#›</a:t>
            </a:fld>
            <a:endParaRPr lang="en-US"/>
          </a:p>
        </p:txBody>
      </p:sp>
    </p:spTree>
    <p:extLst>
      <p:ext uri="{BB962C8B-B14F-4D97-AF65-F5344CB8AC3E}">
        <p14:creationId xmlns:p14="http://schemas.microsoft.com/office/powerpoint/2010/main" val="1195295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p:txBody>
          <a:bodyPr/>
          <a:lstStyle>
            <a:lvl1pPr>
              <a:spcBef>
                <a:spcPct val="0"/>
              </a:spcBef>
              <a:defRPr/>
            </a:lvl1pPr>
          </a:lstStyle>
          <a:p>
            <a:pPr>
              <a:defRPr/>
            </a:pPr>
            <a:endParaRPr lang="en-US"/>
          </a:p>
        </p:txBody>
      </p:sp>
      <p:sp>
        <p:nvSpPr>
          <p:cNvPr id="6" name="Rectangle 1029"/>
          <p:cNvSpPr>
            <a:spLocks noGrp="1" noChangeArrowheads="1"/>
          </p:cNvSpPr>
          <p:nvPr>
            <p:ph type="ftr" sz="quarter" idx="11"/>
          </p:nvPr>
        </p:nvSpPr>
        <p:spPr/>
        <p:txBody>
          <a:bodyPr/>
          <a:lstStyle>
            <a:lvl1pPr>
              <a:spcBef>
                <a:spcPct val="0"/>
              </a:spcBef>
              <a:defRPr/>
            </a:lvl1pPr>
          </a:lstStyle>
          <a:p>
            <a:pPr>
              <a:defRPr/>
            </a:pPr>
            <a:endParaRPr lang="en-US"/>
          </a:p>
        </p:txBody>
      </p:sp>
      <p:sp>
        <p:nvSpPr>
          <p:cNvPr id="7" name="Rectangle 1030"/>
          <p:cNvSpPr>
            <a:spLocks noGrp="1" noChangeArrowheads="1"/>
          </p:cNvSpPr>
          <p:nvPr>
            <p:ph type="sldNum" sz="quarter" idx="12"/>
          </p:nvPr>
        </p:nvSpPr>
        <p:spPr/>
        <p:txBody>
          <a:bodyPr/>
          <a:lstStyle>
            <a:lvl1pPr>
              <a:spcBef>
                <a:spcPct val="0"/>
              </a:spcBef>
              <a:defRPr>
                <a:cs typeface="ＭＳ Ｐゴシック" charset="0"/>
              </a:defRPr>
            </a:lvl1pPr>
          </a:lstStyle>
          <a:p>
            <a:pPr>
              <a:defRPr/>
            </a:pPr>
            <a:fld id="{E692E55B-D1E3-CA4B-B340-C49FE8FE35F2}" type="slidenum">
              <a:rPr lang="en-US"/>
              <a:pPr>
                <a:defRPr/>
              </a:pPr>
              <a:t>‹#›</a:t>
            </a:fld>
            <a:endParaRPr lang="en-US"/>
          </a:p>
        </p:txBody>
      </p:sp>
    </p:spTree>
    <p:extLst>
      <p:ext uri="{BB962C8B-B14F-4D97-AF65-F5344CB8AC3E}">
        <p14:creationId xmlns:p14="http://schemas.microsoft.com/office/powerpoint/2010/main" val="4229809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p:txBody>
          <a:bodyPr/>
          <a:lstStyle>
            <a:lvl1pPr>
              <a:spcBef>
                <a:spcPct val="0"/>
              </a:spcBef>
              <a:defRPr/>
            </a:lvl1pPr>
          </a:lstStyle>
          <a:p>
            <a:pPr>
              <a:defRPr/>
            </a:pPr>
            <a:endParaRPr lang="en-US"/>
          </a:p>
        </p:txBody>
      </p:sp>
      <p:sp>
        <p:nvSpPr>
          <p:cNvPr id="8" name="Rectangle 1029"/>
          <p:cNvSpPr>
            <a:spLocks noGrp="1" noChangeArrowheads="1"/>
          </p:cNvSpPr>
          <p:nvPr>
            <p:ph type="ftr" sz="quarter" idx="11"/>
          </p:nvPr>
        </p:nvSpPr>
        <p:spPr/>
        <p:txBody>
          <a:bodyPr/>
          <a:lstStyle>
            <a:lvl1pPr>
              <a:spcBef>
                <a:spcPct val="0"/>
              </a:spcBef>
              <a:defRPr/>
            </a:lvl1pPr>
          </a:lstStyle>
          <a:p>
            <a:pPr>
              <a:defRPr/>
            </a:pPr>
            <a:endParaRPr lang="en-US"/>
          </a:p>
        </p:txBody>
      </p:sp>
      <p:sp>
        <p:nvSpPr>
          <p:cNvPr id="9" name="Rectangle 1030"/>
          <p:cNvSpPr>
            <a:spLocks noGrp="1" noChangeArrowheads="1"/>
          </p:cNvSpPr>
          <p:nvPr>
            <p:ph type="sldNum" sz="quarter" idx="12"/>
          </p:nvPr>
        </p:nvSpPr>
        <p:spPr/>
        <p:txBody>
          <a:bodyPr/>
          <a:lstStyle>
            <a:lvl1pPr>
              <a:spcBef>
                <a:spcPct val="0"/>
              </a:spcBef>
              <a:defRPr>
                <a:cs typeface="ＭＳ Ｐゴシック" charset="0"/>
              </a:defRPr>
            </a:lvl1pPr>
          </a:lstStyle>
          <a:p>
            <a:pPr>
              <a:defRPr/>
            </a:pPr>
            <a:fld id="{D4BB48FB-C980-E541-BE53-A45F63A3B370}" type="slidenum">
              <a:rPr lang="en-US"/>
              <a:pPr>
                <a:defRPr/>
              </a:pPr>
              <a:t>‹#›</a:t>
            </a:fld>
            <a:endParaRPr lang="en-US"/>
          </a:p>
        </p:txBody>
      </p:sp>
    </p:spTree>
    <p:extLst>
      <p:ext uri="{BB962C8B-B14F-4D97-AF65-F5344CB8AC3E}">
        <p14:creationId xmlns:p14="http://schemas.microsoft.com/office/powerpoint/2010/main" val="3894256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p:txBody>
          <a:bodyPr/>
          <a:lstStyle>
            <a:lvl1pPr>
              <a:spcBef>
                <a:spcPct val="0"/>
              </a:spcBef>
              <a:defRPr/>
            </a:lvl1pPr>
          </a:lstStyle>
          <a:p>
            <a:pPr>
              <a:defRPr/>
            </a:pPr>
            <a:endParaRPr lang="en-US"/>
          </a:p>
        </p:txBody>
      </p:sp>
      <p:sp>
        <p:nvSpPr>
          <p:cNvPr id="4" name="Rectangle 1029"/>
          <p:cNvSpPr>
            <a:spLocks noGrp="1" noChangeArrowheads="1"/>
          </p:cNvSpPr>
          <p:nvPr>
            <p:ph type="ftr" sz="quarter" idx="11"/>
          </p:nvPr>
        </p:nvSpPr>
        <p:spPr/>
        <p:txBody>
          <a:bodyPr/>
          <a:lstStyle>
            <a:lvl1pPr>
              <a:spcBef>
                <a:spcPct val="0"/>
              </a:spcBef>
              <a:defRPr/>
            </a:lvl1pPr>
          </a:lstStyle>
          <a:p>
            <a:pPr>
              <a:defRPr/>
            </a:pPr>
            <a:endParaRPr lang="en-US"/>
          </a:p>
        </p:txBody>
      </p:sp>
      <p:sp>
        <p:nvSpPr>
          <p:cNvPr id="5" name="Rectangle 1030"/>
          <p:cNvSpPr>
            <a:spLocks noGrp="1" noChangeArrowheads="1"/>
          </p:cNvSpPr>
          <p:nvPr>
            <p:ph type="sldNum" sz="quarter" idx="12"/>
          </p:nvPr>
        </p:nvSpPr>
        <p:spPr/>
        <p:txBody>
          <a:bodyPr/>
          <a:lstStyle>
            <a:lvl1pPr>
              <a:spcBef>
                <a:spcPct val="0"/>
              </a:spcBef>
              <a:defRPr>
                <a:cs typeface="ＭＳ Ｐゴシック" charset="0"/>
              </a:defRPr>
            </a:lvl1pPr>
          </a:lstStyle>
          <a:p>
            <a:pPr>
              <a:defRPr/>
            </a:pPr>
            <a:fld id="{976806AF-C63E-D249-B6E9-5CB5C7C8E132}" type="slidenum">
              <a:rPr lang="en-US"/>
              <a:pPr>
                <a:defRPr/>
              </a:pPr>
              <a:t>‹#›</a:t>
            </a:fld>
            <a:endParaRPr lang="en-US"/>
          </a:p>
        </p:txBody>
      </p:sp>
    </p:spTree>
    <p:extLst>
      <p:ext uri="{BB962C8B-B14F-4D97-AF65-F5344CB8AC3E}">
        <p14:creationId xmlns:p14="http://schemas.microsoft.com/office/powerpoint/2010/main" val="571449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spcBef>
                <a:spcPct val="0"/>
              </a:spcBef>
              <a:defRPr/>
            </a:lvl1pPr>
          </a:lstStyle>
          <a:p>
            <a:pPr>
              <a:defRPr/>
            </a:pPr>
            <a:endParaRPr lang="en-US"/>
          </a:p>
        </p:txBody>
      </p:sp>
      <p:sp>
        <p:nvSpPr>
          <p:cNvPr id="3" name="Rectangle 1029"/>
          <p:cNvSpPr>
            <a:spLocks noGrp="1" noChangeArrowheads="1"/>
          </p:cNvSpPr>
          <p:nvPr>
            <p:ph type="ftr" sz="quarter" idx="11"/>
          </p:nvPr>
        </p:nvSpPr>
        <p:spPr/>
        <p:txBody>
          <a:bodyPr/>
          <a:lstStyle>
            <a:lvl1pPr>
              <a:spcBef>
                <a:spcPct val="0"/>
              </a:spcBef>
              <a:defRPr/>
            </a:lvl1pPr>
          </a:lstStyle>
          <a:p>
            <a:pPr>
              <a:defRPr/>
            </a:pPr>
            <a:endParaRPr lang="en-US"/>
          </a:p>
        </p:txBody>
      </p:sp>
      <p:sp>
        <p:nvSpPr>
          <p:cNvPr id="4" name="Rectangle 1030"/>
          <p:cNvSpPr>
            <a:spLocks noGrp="1" noChangeArrowheads="1"/>
          </p:cNvSpPr>
          <p:nvPr>
            <p:ph type="sldNum" sz="quarter" idx="12"/>
          </p:nvPr>
        </p:nvSpPr>
        <p:spPr/>
        <p:txBody>
          <a:bodyPr/>
          <a:lstStyle>
            <a:lvl1pPr>
              <a:spcBef>
                <a:spcPct val="0"/>
              </a:spcBef>
              <a:defRPr>
                <a:cs typeface="ＭＳ Ｐゴシック" charset="0"/>
              </a:defRPr>
            </a:lvl1pPr>
          </a:lstStyle>
          <a:p>
            <a:pPr>
              <a:defRPr/>
            </a:pPr>
            <a:fld id="{BE54011E-7280-0141-9606-46FCD419C861}" type="slidenum">
              <a:rPr lang="en-US"/>
              <a:pPr>
                <a:defRPr/>
              </a:pPr>
              <a:t>‹#›</a:t>
            </a:fld>
            <a:endParaRPr lang="en-US"/>
          </a:p>
        </p:txBody>
      </p:sp>
    </p:spTree>
    <p:extLst>
      <p:ext uri="{BB962C8B-B14F-4D97-AF65-F5344CB8AC3E}">
        <p14:creationId xmlns:p14="http://schemas.microsoft.com/office/powerpoint/2010/main" val="17084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60FDA365-3CD5-CF40-8A14-F6A6845E1E62}" type="slidenum">
              <a:rPr lang="en-US"/>
              <a:pPr>
                <a:defRPr/>
              </a:pPr>
              <a:t>‹#›</a:t>
            </a:fld>
            <a:endParaRPr lang="en-US"/>
          </a:p>
        </p:txBody>
      </p:sp>
    </p:spTree>
    <p:extLst>
      <p:ext uri="{BB962C8B-B14F-4D97-AF65-F5344CB8AC3E}">
        <p14:creationId xmlns:p14="http://schemas.microsoft.com/office/powerpoint/2010/main" val="3098676096"/>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a:spcBef>
                <a:spcPct val="0"/>
              </a:spcBef>
              <a:defRPr/>
            </a:lvl1pPr>
          </a:lstStyle>
          <a:p>
            <a:pPr>
              <a:defRPr/>
            </a:pPr>
            <a:endParaRPr lang="en-US"/>
          </a:p>
        </p:txBody>
      </p:sp>
      <p:sp>
        <p:nvSpPr>
          <p:cNvPr id="6" name="Rectangle 1029"/>
          <p:cNvSpPr>
            <a:spLocks noGrp="1" noChangeArrowheads="1"/>
          </p:cNvSpPr>
          <p:nvPr>
            <p:ph type="ftr" sz="quarter" idx="11"/>
          </p:nvPr>
        </p:nvSpPr>
        <p:spPr/>
        <p:txBody>
          <a:bodyPr/>
          <a:lstStyle>
            <a:lvl1pPr>
              <a:spcBef>
                <a:spcPct val="0"/>
              </a:spcBef>
              <a:defRPr/>
            </a:lvl1pPr>
          </a:lstStyle>
          <a:p>
            <a:pPr>
              <a:defRPr/>
            </a:pPr>
            <a:endParaRPr lang="en-US"/>
          </a:p>
        </p:txBody>
      </p:sp>
      <p:sp>
        <p:nvSpPr>
          <p:cNvPr id="7" name="Rectangle 1030"/>
          <p:cNvSpPr>
            <a:spLocks noGrp="1" noChangeArrowheads="1"/>
          </p:cNvSpPr>
          <p:nvPr>
            <p:ph type="sldNum" sz="quarter" idx="12"/>
          </p:nvPr>
        </p:nvSpPr>
        <p:spPr/>
        <p:txBody>
          <a:bodyPr/>
          <a:lstStyle>
            <a:lvl1pPr>
              <a:spcBef>
                <a:spcPct val="0"/>
              </a:spcBef>
              <a:defRPr>
                <a:cs typeface="ＭＳ Ｐゴシック" charset="0"/>
              </a:defRPr>
            </a:lvl1pPr>
          </a:lstStyle>
          <a:p>
            <a:pPr>
              <a:defRPr/>
            </a:pPr>
            <a:fld id="{E3675C16-8E05-9E48-92C7-6552F0597E83}" type="slidenum">
              <a:rPr lang="en-US"/>
              <a:pPr>
                <a:defRPr/>
              </a:pPr>
              <a:t>‹#›</a:t>
            </a:fld>
            <a:endParaRPr lang="en-US"/>
          </a:p>
        </p:txBody>
      </p:sp>
    </p:spTree>
    <p:extLst>
      <p:ext uri="{BB962C8B-B14F-4D97-AF65-F5344CB8AC3E}">
        <p14:creationId xmlns:p14="http://schemas.microsoft.com/office/powerpoint/2010/main" val="127117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a:spcBef>
                <a:spcPct val="0"/>
              </a:spcBef>
              <a:defRPr/>
            </a:lvl1pPr>
          </a:lstStyle>
          <a:p>
            <a:pPr>
              <a:defRPr/>
            </a:pPr>
            <a:endParaRPr lang="en-US"/>
          </a:p>
        </p:txBody>
      </p:sp>
      <p:sp>
        <p:nvSpPr>
          <p:cNvPr id="6" name="Rectangle 1029"/>
          <p:cNvSpPr>
            <a:spLocks noGrp="1" noChangeArrowheads="1"/>
          </p:cNvSpPr>
          <p:nvPr>
            <p:ph type="ftr" sz="quarter" idx="11"/>
          </p:nvPr>
        </p:nvSpPr>
        <p:spPr/>
        <p:txBody>
          <a:bodyPr/>
          <a:lstStyle>
            <a:lvl1pPr>
              <a:spcBef>
                <a:spcPct val="0"/>
              </a:spcBef>
              <a:defRPr/>
            </a:lvl1pPr>
          </a:lstStyle>
          <a:p>
            <a:pPr>
              <a:defRPr/>
            </a:pPr>
            <a:endParaRPr lang="en-US"/>
          </a:p>
        </p:txBody>
      </p:sp>
      <p:sp>
        <p:nvSpPr>
          <p:cNvPr id="7" name="Rectangle 1030"/>
          <p:cNvSpPr>
            <a:spLocks noGrp="1" noChangeArrowheads="1"/>
          </p:cNvSpPr>
          <p:nvPr>
            <p:ph type="sldNum" sz="quarter" idx="12"/>
          </p:nvPr>
        </p:nvSpPr>
        <p:spPr/>
        <p:txBody>
          <a:bodyPr/>
          <a:lstStyle>
            <a:lvl1pPr>
              <a:spcBef>
                <a:spcPct val="0"/>
              </a:spcBef>
              <a:defRPr>
                <a:cs typeface="ＭＳ Ｐゴシック" charset="0"/>
              </a:defRPr>
            </a:lvl1pPr>
          </a:lstStyle>
          <a:p>
            <a:pPr>
              <a:defRPr/>
            </a:pPr>
            <a:fld id="{96A1F953-16E2-0044-80D7-2B023A6230D8}" type="slidenum">
              <a:rPr lang="en-US"/>
              <a:pPr>
                <a:defRPr/>
              </a:pPr>
              <a:t>‹#›</a:t>
            </a:fld>
            <a:endParaRPr lang="en-US"/>
          </a:p>
        </p:txBody>
      </p:sp>
    </p:spTree>
    <p:extLst>
      <p:ext uri="{BB962C8B-B14F-4D97-AF65-F5344CB8AC3E}">
        <p14:creationId xmlns:p14="http://schemas.microsoft.com/office/powerpoint/2010/main" val="681169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spcBef>
                <a:spcPct val="0"/>
              </a:spcBef>
              <a:defRPr/>
            </a:lvl1pPr>
          </a:lstStyle>
          <a:p>
            <a:pPr>
              <a:defRPr/>
            </a:pPr>
            <a:endParaRPr lang="en-US"/>
          </a:p>
        </p:txBody>
      </p:sp>
      <p:sp>
        <p:nvSpPr>
          <p:cNvPr id="5" name="Rectangle 1029"/>
          <p:cNvSpPr>
            <a:spLocks noGrp="1" noChangeArrowheads="1"/>
          </p:cNvSpPr>
          <p:nvPr>
            <p:ph type="ftr" sz="quarter" idx="11"/>
          </p:nvPr>
        </p:nvSpPr>
        <p:spPr/>
        <p:txBody>
          <a:bodyPr/>
          <a:lstStyle>
            <a:lvl1pPr>
              <a:spcBef>
                <a:spcPct val="0"/>
              </a:spcBef>
              <a:defRPr/>
            </a:lvl1pPr>
          </a:lstStyle>
          <a:p>
            <a:pPr>
              <a:defRPr/>
            </a:pPr>
            <a:endParaRPr lang="en-US"/>
          </a:p>
        </p:txBody>
      </p:sp>
      <p:sp>
        <p:nvSpPr>
          <p:cNvPr id="6" name="Rectangle 1030"/>
          <p:cNvSpPr>
            <a:spLocks noGrp="1" noChangeArrowheads="1"/>
          </p:cNvSpPr>
          <p:nvPr>
            <p:ph type="sldNum" sz="quarter" idx="12"/>
          </p:nvPr>
        </p:nvSpPr>
        <p:spPr/>
        <p:txBody>
          <a:bodyPr/>
          <a:lstStyle>
            <a:lvl1pPr>
              <a:spcBef>
                <a:spcPct val="0"/>
              </a:spcBef>
              <a:defRPr>
                <a:cs typeface="ＭＳ Ｐゴシック" charset="0"/>
              </a:defRPr>
            </a:lvl1pPr>
          </a:lstStyle>
          <a:p>
            <a:pPr>
              <a:defRPr/>
            </a:pPr>
            <a:fld id="{94140C15-D9C6-1D44-AB1A-7D2F29A0080E}" type="slidenum">
              <a:rPr lang="en-US"/>
              <a:pPr>
                <a:defRPr/>
              </a:pPr>
              <a:t>‹#›</a:t>
            </a:fld>
            <a:endParaRPr lang="en-US"/>
          </a:p>
        </p:txBody>
      </p:sp>
    </p:spTree>
    <p:extLst>
      <p:ext uri="{BB962C8B-B14F-4D97-AF65-F5344CB8AC3E}">
        <p14:creationId xmlns:p14="http://schemas.microsoft.com/office/powerpoint/2010/main" val="3091020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spcBef>
                <a:spcPct val="0"/>
              </a:spcBef>
              <a:defRPr/>
            </a:lvl1pPr>
          </a:lstStyle>
          <a:p>
            <a:pPr>
              <a:defRPr/>
            </a:pPr>
            <a:endParaRPr lang="en-US"/>
          </a:p>
        </p:txBody>
      </p:sp>
      <p:sp>
        <p:nvSpPr>
          <p:cNvPr id="5" name="Rectangle 1029"/>
          <p:cNvSpPr>
            <a:spLocks noGrp="1" noChangeArrowheads="1"/>
          </p:cNvSpPr>
          <p:nvPr>
            <p:ph type="ftr" sz="quarter" idx="11"/>
          </p:nvPr>
        </p:nvSpPr>
        <p:spPr/>
        <p:txBody>
          <a:bodyPr/>
          <a:lstStyle>
            <a:lvl1pPr>
              <a:spcBef>
                <a:spcPct val="0"/>
              </a:spcBef>
              <a:defRPr/>
            </a:lvl1pPr>
          </a:lstStyle>
          <a:p>
            <a:pPr>
              <a:defRPr/>
            </a:pPr>
            <a:endParaRPr lang="en-US"/>
          </a:p>
        </p:txBody>
      </p:sp>
      <p:sp>
        <p:nvSpPr>
          <p:cNvPr id="6" name="Rectangle 1030"/>
          <p:cNvSpPr>
            <a:spLocks noGrp="1" noChangeArrowheads="1"/>
          </p:cNvSpPr>
          <p:nvPr>
            <p:ph type="sldNum" sz="quarter" idx="12"/>
          </p:nvPr>
        </p:nvSpPr>
        <p:spPr/>
        <p:txBody>
          <a:bodyPr/>
          <a:lstStyle>
            <a:lvl1pPr>
              <a:spcBef>
                <a:spcPct val="0"/>
              </a:spcBef>
              <a:defRPr>
                <a:cs typeface="ＭＳ Ｐゴシック" charset="0"/>
              </a:defRPr>
            </a:lvl1pPr>
          </a:lstStyle>
          <a:p>
            <a:pPr>
              <a:defRPr/>
            </a:pPr>
            <a:fld id="{3806DF4A-38C4-9A48-9EE9-715E5289941E}" type="slidenum">
              <a:rPr lang="en-US"/>
              <a:pPr>
                <a:defRPr/>
              </a:pPr>
              <a:t>‹#›</a:t>
            </a:fld>
            <a:endParaRPr lang="en-US"/>
          </a:p>
        </p:txBody>
      </p:sp>
    </p:spTree>
    <p:extLst>
      <p:ext uri="{BB962C8B-B14F-4D97-AF65-F5344CB8AC3E}">
        <p14:creationId xmlns:p14="http://schemas.microsoft.com/office/powerpoint/2010/main" val="2517539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813ACC7-A336-6345-A421-ABE7F5B5C6B8}" type="slidenum">
              <a:rPr lang="en-US"/>
              <a:pPr>
                <a:defRPr/>
              </a:pPr>
              <a:t>‹#›</a:t>
            </a:fld>
            <a:endParaRPr lang="en-US"/>
          </a:p>
        </p:txBody>
      </p:sp>
    </p:spTree>
    <p:extLst>
      <p:ext uri="{BB962C8B-B14F-4D97-AF65-F5344CB8AC3E}">
        <p14:creationId xmlns:p14="http://schemas.microsoft.com/office/powerpoint/2010/main" val="381324080"/>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7BBFF37-C5B5-8145-A30A-424186E48C5B}" type="slidenum">
              <a:rPr lang="en-US"/>
              <a:pPr>
                <a:defRPr/>
              </a:pPr>
              <a:t>‹#›</a:t>
            </a:fld>
            <a:endParaRPr lang="en-US"/>
          </a:p>
        </p:txBody>
      </p:sp>
    </p:spTree>
    <p:extLst>
      <p:ext uri="{BB962C8B-B14F-4D97-AF65-F5344CB8AC3E}">
        <p14:creationId xmlns:p14="http://schemas.microsoft.com/office/powerpoint/2010/main" val="2546572769"/>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E21231C0-706C-BC4A-98D3-F983A3D16CD1}" type="slidenum">
              <a:rPr lang="en-US"/>
              <a:pPr>
                <a:defRPr/>
              </a:pPr>
              <a:t>‹#›</a:t>
            </a:fld>
            <a:endParaRPr lang="en-US"/>
          </a:p>
        </p:txBody>
      </p:sp>
    </p:spTree>
    <p:extLst>
      <p:ext uri="{BB962C8B-B14F-4D97-AF65-F5344CB8AC3E}">
        <p14:creationId xmlns:p14="http://schemas.microsoft.com/office/powerpoint/2010/main" val="3789707590"/>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CD28C622-5B47-4A45-8805-1382254A808F}" type="slidenum">
              <a:rPr lang="en-US"/>
              <a:pPr>
                <a:defRPr/>
              </a:pPr>
              <a:t>‹#›</a:t>
            </a:fld>
            <a:endParaRPr lang="en-US"/>
          </a:p>
        </p:txBody>
      </p:sp>
    </p:spTree>
    <p:extLst>
      <p:ext uri="{BB962C8B-B14F-4D97-AF65-F5344CB8AC3E}">
        <p14:creationId xmlns:p14="http://schemas.microsoft.com/office/powerpoint/2010/main" val="1837376884"/>
      </p:ext>
    </p:extLst>
  </p:cSld>
  <p:clrMapOvr>
    <a:masterClrMapping/>
  </p:clrMapOvr>
  <p:transition spd="med">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8E9D452-D8FD-9245-83EF-9CD8A1D1D784}" type="slidenum">
              <a:rPr lang="en-US"/>
              <a:pPr>
                <a:defRPr/>
              </a:pPr>
              <a:t>‹#›</a:t>
            </a:fld>
            <a:endParaRPr lang="en-US"/>
          </a:p>
        </p:txBody>
      </p:sp>
    </p:spTree>
    <p:extLst>
      <p:ext uri="{BB962C8B-B14F-4D97-AF65-F5344CB8AC3E}">
        <p14:creationId xmlns:p14="http://schemas.microsoft.com/office/powerpoint/2010/main" val="3774990983"/>
      </p:ext>
    </p:extLst>
  </p:cSld>
  <p:clrMapOvr>
    <a:masterClrMapping/>
  </p:clrMapOvr>
  <p:transitio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1930B82-C073-0745-A76F-384A770520A1}" type="slidenum">
              <a:rPr lang="en-US"/>
              <a:pPr>
                <a:defRPr/>
              </a:pPr>
              <a:t>‹#›</a:t>
            </a:fld>
            <a:endParaRPr lang="en-US"/>
          </a:p>
        </p:txBody>
      </p:sp>
    </p:spTree>
    <p:extLst>
      <p:ext uri="{BB962C8B-B14F-4D97-AF65-F5344CB8AC3E}">
        <p14:creationId xmlns:p14="http://schemas.microsoft.com/office/powerpoint/2010/main" val="3017736790"/>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664D8B55-1FEB-EF41-A15B-8A63B962F0BA}" type="slidenum">
              <a:rPr lang="en-US"/>
              <a:pPr>
                <a:defRPr/>
              </a:pPr>
              <a:t>‹#›</a:t>
            </a:fld>
            <a:endParaRPr lang="en-US"/>
          </a:p>
        </p:txBody>
      </p:sp>
    </p:spTree>
    <p:extLst>
      <p:ext uri="{BB962C8B-B14F-4D97-AF65-F5344CB8AC3E}">
        <p14:creationId xmlns:p14="http://schemas.microsoft.com/office/powerpoint/2010/main" val="1208909518"/>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9B7AFEAD-9F41-8546-8402-DB058B11327F}" type="slidenum">
              <a:rPr lang="en-US"/>
              <a:pPr>
                <a:defRPr/>
              </a:pPr>
              <a:t>‹#›</a:t>
            </a:fld>
            <a:endParaRPr lang="en-US"/>
          </a:p>
        </p:txBody>
      </p:sp>
    </p:spTree>
    <p:extLst>
      <p:ext uri="{BB962C8B-B14F-4D97-AF65-F5344CB8AC3E}">
        <p14:creationId xmlns:p14="http://schemas.microsoft.com/office/powerpoint/2010/main" val="1146277195"/>
      </p:ext>
    </p:extLst>
  </p:cSld>
  <p:clrMapOvr>
    <a:masterClrMapping/>
  </p:clrMapOvr>
  <p:transitio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686F6E41-2F02-324F-A1C6-77EC843CA4B3}" type="slidenum">
              <a:rPr lang="en-US"/>
              <a:pPr>
                <a:defRPr/>
              </a:pPr>
              <a:t>‹#›</a:t>
            </a:fld>
            <a:endParaRPr lang="en-US"/>
          </a:p>
        </p:txBody>
      </p:sp>
    </p:spTree>
    <p:extLst>
      <p:ext uri="{BB962C8B-B14F-4D97-AF65-F5344CB8AC3E}">
        <p14:creationId xmlns:p14="http://schemas.microsoft.com/office/powerpoint/2010/main" val="3155508813"/>
      </p:ext>
    </p:extLst>
  </p:cSld>
  <p:clrMapOvr>
    <a:masterClrMapping/>
  </p:clrMapOvr>
  <p:transitio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0E627C10-8783-1440-A1ED-AE168A732ED4}" type="slidenum">
              <a:rPr lang="en-US"/>
              <a:pPr>
                <a:defRPr/>
              </a:pPr>
              <a:t>‹#›</a:t>
            </a:fld>
            <a:endParaRPr lang="en-US"/>
          </a:p>
        </p:txBody>
      </p:sp>
    </p:spTree>
    <p:extLst>
      <p:ext uri="{BB962C8B-B14F-4D97-AF65-F5344CB8AC3E}">
        <p14:creationId xmlns:p14="http://schemas.microsoft.com/office/powerpoint/2010/main" val="2055057519"/>
      </p:ext>
    </p:extLst>
  </p:cSld>
  <p:clrMapOvr>
    <a:masterClrMapping/>
  </p:clrMapOvr>
  <p:transitio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F8DB2B3-11B8-7946-91D0-97FD22930117}" type="slidenum">
              <a:rPr lang="en-US"/>
              <a:pPr>
                <a:defRPr/>
              </a:pPr>
              <a:t>‹#›</a:t>
            </a:fld>
            <a:endParaRPr lang="en-US"/>
          </a:p>
        </p:txBody>
      </p:sp>
    </p:spTree>
    <p:extLst>
      <p:ext uri="{BB962C8B-B14F-4D97-AF65-F5344CB8AC3E}">
        <p14:creationId xmlns:p14="http://schemas.microsoft.com/office/powerpoint/2010/main" val="3061299260"/>
      </p:ext>
    </p:extLst>
  </p:cSld>
  <p:clrMapOvr>
    <a:masterClrMapping/>
  </p:clrMapOvr>
  <p:transitio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CBBDCDA6-4783-5346-B71E-AB0A51BC6EF8}" type="slidenum">
              <a:rPr lang="en-US"/>
              <a:pPr>
                <a:defRPr/>
              </a:pPr>
              <a:t>‹#›</a:t>
            </a:fld>
            <a:endParaRPr lang="en-US"/>
          </a:p>
        </p:txBody>
      </p:sp>
    </p:spTree>
    <p:extLst>
      <p:ext uri="{BB962C8B-B14F-4D97-AF65-F5344CB8AC3E}">
        <p14:creationId xmlns:p14="http://schemas.microsoft.com/office/powerpoint/2010/main" val="2606590262"/>
      </p:ext>
    </p:extLst>
  </p:cSld>
  <p:clrMapOvr>
    <a:masterClrMapping/>
  </p:clrMapOvr>
  <p:transition spd="med">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EBE8BC-4F13-C34D-837E-4A75DF5A2335}" type="slidenum">
              <a:rPr lang="en-US"/>
              <a:pPr>
                <a:defRPr/>
              </a:pPr>
              <a:t>‹#›</a:t>
            </a:fld>
            <a:endParaRPr lang="en-US"/>
          </a:p>
        </p:txBody>
      </p:sp>
    </p:spTree>
    <p:extLst>
      <p:ext uri="{BB962C8B-B14F-4D97-AF65-F5344CB8AC3E}">
        <p14:creationId xmlns:p14="http://schemas.microsoft.com/office/powerpoint/2010/main" val="3425110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424576-DE2B-6547-A5CE-5C9654F89902}" type="slidenum">
              <a:rPr lang="en-US"/>
              <a:pPr>
                <a:defRPr/>
              </a:pPr>
              <a:t>‹#›</a:t>
            </a:fld>
            <a:endParaRPr lang="en-US"/>
          </a:p>
        </p:txBody>
      </p:sp>
    </p:spTree>
    <p:extLst>
      <p:ext uri="{BB962C8B-B14F-4D97-AF65-F5344CB8AC3E}">
        <p14:creationId xmlns:p14="http://schemas.microsoft.com/office/powerpoint/2010/main" val="3547014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92BFBA-A55C-0E4B-84B8-760B687AC913}" type="slidenum">
              <a:rPr lang="en-US"/>
              <a:pPr>
                <a:defRPr/>
              </a:pPr>
              <a:t>‹#›</a:t>
            </a:fld>
            <a:endParaRPr lang="en-US"/>
          </a:p>
        </p:txBody>
      </p:sp>
    </p:spTree>
    <p:extLst>
      <p:ext uri="{BB962C8B-B14F-4D97-AF65-F5344CB8AC3E}">
        <p14:creationId xmlns:p14="http://schemas.microsoft.com/office/powerpoint/2010/main" val="32047689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F6AD4D-F900-3C4B-BEE1-4EE536BD6FF7}" type="slidenum">
              <a:rPr lang="en-US"/>
              <a:pPr>
                <a:defRPr/>
              </a:pPr>
              <a:t>‹#›</a:t>
            </a:fld>
            <a:endParaRPr lang="en-US"/>
          </a:p>
        </p:txBody>
      </p:sp>
    </p:spTree>
    <p:extLst>
      <p:ext uri="{BB962C8B-B14F-4D97-AF65-F5344CB8AC3E}">
        <p14:creationId xmlns:p14="http://schemas.microsoft.com/office/powerpoint/2010/main" val="32221277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BC8DB2-3173-7F46-9E35-CE30A5E2FE54}" type="slidenum">
              <a:rPr lang="en-US"/>
              <a:pPr>
                <a:defRPr/>
              </a:pPr>
              <a:t>‹#›</a:t>
            </a:fld>
            <a:endParaRPr lang="en-US"/>
          </a:p>
        </p:txBody>
      </p:sp>
    </p:spTree>
    <p:extLst>
      <p:ext uri="{BB962C8B-B14F-4D97-AF65-F5344CB8AC3E}">
        <p14:creationId xmlns:p14="http://schemas.microsoft.com/office/powerpoint/2010/main" val="244262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EC5ECBA4-71B3-1F49-ACAD-51EF6E28A188}" type="slidenum">
              <a:rPr lang="en-US"/>
              <a:pPr>
                <a:defRPr/>
              </a:pPr>
              <a:t>‹#›</a:t>
            </a:fld>
            <a:endParaRPr lang="en-US"/>
          </a:p>
        </p:txBody>
      </p:sp>
    </p:spTree>
    <p:extLst>
      <p:ext uri="{BB962C8B-B14F-4D97-AF65-F5344CB8AC3E}">
        <p14:creationId xmlns:p14="http://schemas.microsoft.com/office/powerpoint/2010/main" val="1489066026"/>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744A14-E46B-2F4A-8294-2A8B5F1A7804}" type="slidenum">
              <a:rPr lang="en-US"/>
              <a:pPr>
                <a:defRPr/>
              </a:pPr>
              <a:t>‹#›</a:t>
            </a:fld>
            <a:endParaRPr lang="en-US"/>
          </a:p>
        </p:txBody>
      </p:sp>
    </p:spTree>
    <p:extLst>
      <p:ext uri="{BB962C8B-B14F-4D97-AF65-F5344CB8AC3E}">
        <p14:creationId xmlns:p14="http://schemas.microsoft.com/office/powerpoint/2010/main" val="8081803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E779CA-709F-DA47-A37F-68D8D8C6B191}" type="slidenum">
              <a:rPr lang="en-US"/>
              <a:pPr>
                <a:defRPr/>
              </a:pPr>
              <a:t>‹#›</a:t>
            </a:fld>
            <a:endParaRPr lang="en-US"/>
          </a:p>
        </p:txBody>
      </p:sp>
    </p:spTree>
    <p:extLst>
      <p:ext uri="{BB962C8B-B14F-4D97-AF65-F5344CB8AC3E}">
        <p14:creationId xmlns:p14="http://schemas.microsoft.com/office/powerpoint/2010/main" val="227273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359908-3BD6-E74B-B00E-AE69FA9EEEE7}" type="slidenum">
              <a:rPr lang="en-US"/>
              <a:pPr>
                <a:defRPr/>
              </a:pPr>
              <a:t>‹#›</a:t>
            </a:fld>
            <a:endParaRPr lang="en-US"/>
          </a:p>
        </p:txBody>
      </p:sp>
    </p:spTree>
    <p:extLst>
      <p:ext uri="{BB962C8B-B14F-4D97-AF65-F5344CB8AC3E}">
        <p14:creationId xmlns:p14="http://schemas.microsoft.com/office/powerpoint/2010/main" val="15677637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19301A-BE75-3249-9121-500370E96D52}" type="slidenum">
              <a:rPr lang="en-US"/>
              <a:pPr>
                <a:defRPr/>
              </a:pPr>
              <a:t>‹#›</a:t>
            </a:fld>
            <a:endParaRPr lang="en-US"/>
          </a:p>
        </p:txBody>
      </p:sp>
    </p:spTree>
    <p:extLst>
      <p:ext uri="{BB962C8B-B14F-4D97-AF65-F5344CB8AC3E}">
        <p14:creationId xmlns:p14="http://schemas.microsoft.com/office/powerpoint/2010/main" val="638507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C2E7DD-30B5-4446-BD02-676794C1C989}" type="slidenum">
              <a:rPr lang="en-US"/>
              <a:pPr>
                <a:defRPr/>
              </a:pPr>
              <a:t>‹#›</a:t>
            </a:fld>
            <a:endParaRPr lang="en-US"/>
          </a:p>
        </p:txBody>
      </p:sp>
    </p:spTree>
    <p:extLst>
      <p:ext uri="{BB962C8B-B14F-4D97-AF65-F5344CB8AC3E}">
        <p14:creationId xmlns:p14="http://schemas.microsoft.com/office/powerpoint/2010/main" val="3282785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A735C9-9A9D-2C42-B312-4FE27673F7FA}" type="slidenum">
              <a:rPr lang="en-US"/>
              <a:pPr>
                <a:defRPr/>
              </a:pPr>
              <a:t>‹#›</a:t>
            </a:fld>
            <a:endParaRPr lang="en-US"/>
          </a:p>
        </p:txBody>
      </p:sp>
    </p:spTree>
    <p:extLst>
      <p:ext uri="{BB962C8B-B14F-4D97-AF65-F5344CB8AC3E}">
        <p14:creationId xmlns:p14="http://schemas.microsoft.com/office/powerpoint/2010/main" val="2729179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2CC0B8-7B19-0B42-8DB9-754275221E96}" type="slidenum">
              <a:rPr lang="en-US"/>
              <a:pPr>
                <a:defRPr/>
              </a:pPr>
              <a:t>‹#›</a:t>
            </a:fld>
            <a:endParaRPr lang="en-US"/>
          </a:p>
        </p:txBody>
      </p:sp>
    </p:spTree>
    <p:extLst>
      <p:ext uri="{BB962C8B-B14F-4D97-AF65-F5344CB8AC3E}">
        <p14:creationId xmlns:p14="http://schemas.microsoft.com/office/powerpoint/2010/main" val="31573226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DC43094-A764-6046-83D3-F74910D2B03C}" type="slidenum">
              <a:rPr lang="en-US"/>
              <a:pPr>
                <a:defRPr/>
              </a:pPr>
              <a:t>‹#›</a:t>
            </a:fld>
            <a:endParaRPr lang="en-US"/>
          </a:p>
        </p:txBody>
      </p:sp>
    </p:spTree>
    <p:extLst>
      <p:ext uri="{BB962C8B-B14F-4D97-AF65-F5344CB8AC3E}">
        <p14:creationId xmlns:p14="http://schemas.microsoft.com/office/powerpoint/2010/main" val="33061267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546A1-B38D-3147-845C-ABBC4C465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18985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B9C82-07FD-CE4F-BA86-417A5D1D6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373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1BA68C47-9D17-E040-A2AC-ED3B7CBEEAB5}" type="slidenum">
              <a:rPr lang="en-US"/>
              <a:pPr>
                <a:defRPr/>
              </a:pPr>
              <a:t>‹#›</a:t>
            </a:fld>
            <a:endParaRPr lang="en-US"/>
          </a:p>
        </p:txBody>
      </p:sp>
    </p:spTree>
    <p:extLst>
      <p:ext uri="{BB962C8B-B14F-4D97-AF65-F5344CB8AC3E}">
        <p14:creationId xmlns:p14="http://schemas.microsoft.com/office/powerpoint/2010/main" val="1294708596"/>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77843-20D1-594F-83E6-D86DC29B2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5313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943C9-A40B-A54A-ABFF-4839B316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96829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12CD6B-61CF-1F4B-A031-A03CC79BE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86828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054FD1-BEF4-6F47-9C02-2838B57B1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60314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B57525-7970-B44F-8C24-B21F82FC03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7152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38B8A-3F9F-AD47-8B30-675F76762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645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7FEDB-5848-DA47-BB6A-83F80EA7A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2117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1A1FA-E421-9349-8557-55724CE7E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2949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5C500-2FF2-7C42-9F0B-DFEC83D11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99665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966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AE907856-4C7A-8845-80E2-BD958DF44C56}" type="slidenum">
              <a:rPr lang="en-US"/>
              <a:pPr>
                <a:defRPr/>
              </a:pPr>
              <a:t>‹#›</a:t>
            </a:fld>
            <a:endParaRPr lang="en-US"/>
          </a:p>
        </p:txBody>
      </p:sp>
    </p:spTree>
    <p:extLst>
      <p:ext uri="{BB962C8B-B14F-4D97-AF65-F5344CB8AC3E}">
        <p14:creationId xmlns:p14="http://schemas.microsoft.com/office/powerpoint/2010/main" val="1969663845"/>
      </p:ext>
    </p:extLst>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B29822C-117F-EC4C-A226-3ED541EDA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88305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34357975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0007148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0652874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24893623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134577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5719441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9423429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9243640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55884233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A367F3D9-58C9-754E-87E9-1E98248A90D9}" type="slidenum">
              <a:rPr lang="en-US"/>
              <a:pPr>
                <a:defRPr/>
              </a:pPr>
              <a:t>‹#›</a:t>
            </a:fld>
            <a:endParaRPr lang="en-US"/>
          </a:p>
        </p:txBody>
      </p:sp>
    </p:spTree>
    <p:extLst>
      <p:ext uri="{BB962C8B-B14F-4D97-AF65-F5344CB8AC3E}">
        <p14:creationId xmlns:p14="http://schemas.microsoft.com/office/powerpoint/2010/main" val="1547755815"/>
      </p:ext>
    </p:extLst>
  </p:cSld>
  <p:clrMapOvr>
    <a:masterClrMapping/>
  </p:clrMapOvr>
  <p:transitio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0615304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977750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B3184AA4-8B23-5344-9283-2D99BE03C7B2}" type="slidenum">
              <a:rPr lang="en-US"/>
              <a:pPr>
                <a:defRPr/>
              </a:pPr>
              <a:t>‹#›</a:t>
            </a:fld>
            <a:endParaRPr lang="en-US"/>
          </a:p>
        </p:txBody>
      </p:sp>
    </p:spTree>
    <p:extLst>
      <p:ext uri="{BB962C8B-B14F-4D97-AF65-F5344CB8AC3E}">
        <p14:creationId xmlns:p14="http://schemas.microsoft.com/office/powerpoint/2010/main" val="231449258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2147483647 h 720"/>
                  <a:gd name="T4" fmla="*/ 23 w 1000"/>
                  <a:gd name="T5" fmla="*/ 2147483647 h 720"/>
                  <a:gd name="T6" fmla="*/ 23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2628 h 317"/>
                  <a:gd name="T4" fmla="*/ 624 w 624"/>
                  <a:gd name="T5" fmla="*/ 26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2685 h 317"/>
                  <a:gd name="T4" fmla="*/ 624 w 624"/>
                  <a:gd name="T5" fmla="*/ 268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38" name="Freeform 7"/>
              <p:cNvSpPr>
                <a:spLocks/>
              </p:cNvSpPr>
              <p:nvPr/>
            </p:nvSpPr>
            <p:spPr bwMode="ltGray">
              <a:xfrm rot="-5400000">
                <a:off x="-57" y="1752"/>
                <a:ext cx="624" cy="255"/>
              </a:xfrm>
              <a:custGeom>
                <a:avLst/>
                <a:gdLst>
                  <a:gd name="T0" fmla="*/ 0 w 624"/>
                  <a:gd name="T1" fmla="*/ 3 h 370"/>
                  <a:gd name="T2" fmla="*/ 0 w 624"/>
                  <a:gd name="T3" fmla="*/ 16 h 370"/>
                  <a:gd name="T4" fmla="*/ 624 w 624"/>
                  <a:gd name="T5" fmla="*/ 16 h 370"/>
                  <a:gd name="T6" fmla="*/ 624 w 624"/>
                  <a:gd name="T7" fmla="*/ 3 h 370"/>
                  <a:gd name="T8" fmla="*/ 384 w 624"/>
                  <a:gd name="T9" fmla="*/ 1 h 370"/>
                  <a:gd name="T10" fmla="*/ 0 w 624"/>
                  <a:gd name="T11" fmla="*/ 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xmlns="" w="9525">
                    <a:solidFill>
                      <a:schemeClr val="tx2"/>
                    </a:solidFill>
                    <a:round/>
                    <a:headEnd/>
                    <a:tailEnd/>
                  </a14:hiddenLine>
                </a:ext>
              </a:extLst>
            </p:spPr>
            <p:txBody>
              <a:bodyPr wrap="none" anchor="ctr"/>
              <a:lstStyle/>
              <a:p>
                <a:endParaRPr lang="en-US"/>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148 h 317"/>
                  <a:gd name="T4" fmla="*/ 624 w 624"/>
                  <a:gd name="T5" fmla="*/ 1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2676 h 272"/>
                  <a:gd name="T4" fmla="*/ 240 w 624"/>
                  <a:gd name="T5" fmla="*/ 2362 h 272"/>
                  <a:gd name="T6" fmla="*/ 624 w 624"/>
                  <a:gd name="T7" fmla="*/ 267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41" name="Freeform 10"/>
              <p:cNvSpPr>
                <a:spLocks/>
              </p:cNvSpPr>
              <p:nvPr/>
            </p:nvSpPr>
            <p:spPr bwMode="ltGray">
              <a:xfrm rot="-5400000">
                <a:off x="156" y="1726"/>
                <a:ext cx="632" cy="315"/>
              </a:xfrm>
              <a:custGeom>
                <a:avLst/>
                <a:gdLst>
                  <a:gd name="T0" fmla="*/ 8 w 632"/>
                  <a:gd name="T1" fmla="*/ 15 h 362"/>
                  <a:gd name="T2" fmla="*/ 8 w 632"/>
                  <a:gd name="T3" fmla="*/ 104 h 362"/>
                  <a:gd name="T4" fmla="*/ 248 w 632"/>
                  <a:gd name="T5" fmla="*/ 104 h 362"/>
                  <a:gd name="T6" fmla="*/ 632 w 632"/>
                  <a:gd name="T7" fmla="*/ 104 h 362"/>
                  <a:gd name="T8" fmla="*/ 632 w 632"/>
                  <a:gd name="T9" fmla="*/ 15 h 362"/>
                  <a:gd name="T10" fmla="*/ 104 w 632"/>
                  <a:gd name="T11" fmla="*/ 15 h 362"/>
                  <a:gd name="T12" fmla="*/ 8 w 632"/>
                  <a:gd name="T13" fmla="*/ 1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2628 h 317"/>
                  <a:gd name="T4" fmla="*/ 624 w 624"/>
                  <a:gd name="T5" fmla="*/ 26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2685 h 317"/>
                  <a:gd name="T4" fmla="*/ 624 w 624"/>
                  <a:gd name="T5" fmla="*/ 268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44" name="Freeform 13"/>
              <p:cNvSpPr>
                <a:spLocks/>
              </p:cNvSpPr>
              <p:nvPr/>
            </p:nvSpPr>
            <p:spPr bwMode="ltGray">
              <a:xfrm rot="-5400000">
                <a:off x="1830" y="1747"/>
                <a:ext cx="624" cy="255"/>
              </a:xfrm>
              <a:custGeom>
                <a:avLst/>
                <a:gdLst>
                  <a:gd name="T0" fmla="*/ 0 w 624"/>
                  <a:gd name="T1" fmla="*/ 3 h 370"/>
                  <a:gd name="T2" fmla="*/ 0 w 624"/>
                  <a:gd name="T3" fmla="*/ 16 h 370"/>
                  <a:gd name="T4" fmla="*/ 624 w 624"/>
                  <a:gd name="T5" fmla="*/ 16 h 370"/>
                  <a:gd name="T6" fmla="*/ 624 w 624"/>
                  <a:gd name="T7" fmla="*/ 3 h 370"/>
                  <a:gd name="T8" fmla="*/ 384 w 624"/>
                  <a:gd name="T9" fmla="*/ 1 h 370"/>
                  <a:gd name="T10" fmla="*/ 0 w 624"/>
                  <a:gd name="T11" fmla="*/ 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xmlns="" w="9525">
                    <a:solidFill>
                      <a:schemeClr val="tx2"/>
                    </a:solidFill>
                    <a:round/>
                    <a:headEnd/>
                    <a:tailEnd/>
                  </a14:hiddenLine>
                </a:ext>
              </a:extLst>
            </p:spPr>
            <p:txBody>
              <a:bodyPr wrap="none" anchor="ctr"/>
              <a:lstStyle/>
              <a:p>
                <a:endParaRPr lang="en-US"/>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148 h 317"/>
                  <a:gd name="T4" fmla="*/ 624 w 624"/>
                  <a:gd name="T5" fmla="*/ 1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2617 h 272"/>
                  <a:gd name="T4" fmla="*/ 240 w 624"/>
                  <a:gd name="T5" fmla="*/ 2313 h 272"/>
                  <a:gd name="T6" fmla="*/ 624 w 624"/>
                  <a:gd name="T7" fmla="*/ 26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47" name="Freeform 16"/>
              <p:cNvSpPr>
                <a:spLocks/>
              </p:cNvSpPr>
              <p:nvPr/>
            </p:nvSpPr>
            <p:spPr bwMode="ltGray">
              <a:xfrm rot="-5400000">
                <a:off x="2043" y="1721"/>
                <a:ext cx="632" cy="316"/>
              </a:xfrm>
              <a:custGeom>
                <a:avLst/>
                <a:gdLst>
                  <a:gd name="T0" fmla="*/ 8 w 632"/>
                  <a:gd name="T1" fmla="*/ 15 h 362"/>
                  <a:gd name="T2" fmla="*/ 8 w 632"/>
                  <a:gd name="T3" fmla="*/ 107 h 362"/>
                  <a:gd name="T4" fmla="*/ 248 w 632"/>
                  <a:gd name="T5" fmla="*/ 107 h 362"/>
                  <a:gd name="T6" fmla="*/ 632 w 632"/>
                  <a:gd name="T7" fmla="*/ 107 h 362"/>
                  <a:gd name="T8" fmla="*/ 632 w 632"/>
                  <a:gd name="T9" fmla="*/ 15 h 362"/>
                  <a:gd name="T10" fmla="*/ 104 w 632"/>
                  <a:gd name="T11" fmla="*/ 15 h 362"/>
                  <a:gd name="T12" fmla="*/ 8 w 632"/>
                  <a:gd name="T13" fmla="*/ 1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2628 h 317"/>
                  <a:gd name="T4" fmla="*/ 624 w 624"/>
                  <a:gd name="T5" fmla="*/ 26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2685 h 317"/>
                  <a:gd name="T4" fmla="*/ 624 w 624"/>
                  <a:gd name="T5" fmla="*/ 268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50" name="Freeform 19"/>
              <p:cNvSpPr>
                <a:spLocks/>
              </p:cNvSpPr>
              <p:nvPr/>
            </p:nvSpPr>
            <p:spPr bwMode="ltGray">
              <a:xfrm rot="-5400000">
                <a:off x="4584" y="1747"/>
                <a:ext cx="624" cy="255"/>
              </a:xfrm>
              <a:custGeom>
                <a:avLst/>
                <a:gdLst>
                  <a:gd name="T0" fmla="*/ 0 w 624"/>
                  <a:gd name="T1" fmla="*/ 3 h 370"/>
                  <a:gd name="T2" fmla="*/ 0 w 624"/>
                  <a:gd name="T3" fmla="*/ 16 h 370"/>
                  <a:gd name="T4" fmla="*/ 624 w 624"/>
                  <a:gd name="T5" fmla="*/ 16 h 370"/>
                  <a:gd name="T6" fmla="*/ 624 w 624"/>
                  <a:gd name="T7" fmla="*/ 3 h 370"/>
                  <a:gd name="T8" fmla="*/ 384 w 624"/>
                  <a:gd name="T9" fmla="*/ 1 h 370"/>
                  <a:gd name="T10" fmla="*/ 0 w 624"/>
                  <a:gd name="T11" fmla="*/ 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xmlns="" w="9525">
                    <a:solidFill>
                      <a:schemeClr val="tx2"/>
                    </a:solidFill>
                    <a:round/>
                    <a:headEnd/>
                    <a:tailEnd/>
                  </a14:hiddenLine>
                </a:ext>
              </a:extLst>
            </p:spPr>
            <p:txBody>
              <a:bodyPr wrap="none" anchor="ctr"/>
              <a:lstStyle/>
              <a:p>
                <a:endParaRPr lang="en-US"/>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2617 h 272"/>
                  <a:gd name="T4" fmla="*/ 240 w 624"/>
                  <a:gd name="T5" fmla="*/ 2313 h 272"/>
                  <a:gd name="T6" fmla="*/ 624 w 624"/>
                  <a:gd name="T7" fmla="*/ 26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053" name="Freeform 22"/>
              <p:cNvSpPr>
                <a:spLocks/>
              </p:cNvSpPr>
              <p:nvPr/>
            </p:nvSpPr>
            <p:spPr bwMode="ltGray">
              <a:xfrm rot="-5400000">
                <a:off x="4797" y="1721"/>
                <a:ext cx="632" cy="316"/>
              </a:xfrm>
              <a:custGeom>
                <a:avLst/>
                <a:gdLst>
                  <a:gd name="T0" fmla="*/ 8 w 632"/>
                  <a:gd name="T1" fmla="*/ 15 h 362"/>
                  <a:gd name="T2" fmla="*/ 8 w 632"/>
                  <a:gd name="T3" fmla="*/ 107 h 362"/>
                  <a:gd name="T4" fmla="*/ 248 w 632"/>
                  <a:gd name="T5" fmla="*/ 107 h 362"/>
                  <a:gd name="T6" fmla="*/ 632 w 632"/>
                  <a:gd name="T7" fmla="*/ 107 h 362"/>
                  <a:gd name="T8" fmla="*/ 632 w 632"/>
                  <a:gd name="T9" fmla="*/ 15 h 362"/>
                  <a:gd name="T10" fmla="*/ 104 w 632"/>
                  <a:gd name="T11" fmla="*/ 15 h 362"/>
                  <a:gd name="T12" fmla="*/ 8 w 632"/>
                  <a:gd name="T13" fmla="*/ 1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grpSp>
        <p:sp>
          <p:nvSpPr>
            <p:cNvPr id="4119"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xmlns=""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a:defRPr/>
              </a:pPr>
              <a:endParaRPr lang="en-US">
                <a:cs typeface="+mn-cs"/>
              </a:endParaRPr>
            </a:p>
          </p:txBody>
        </p:sp>
        <p:sp>
          <p:nvSpPr>
            <p:cNvPr id="4120"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xmlns=""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a:defRPr/>
              </a:pPr>
              <a:endParaRPr lang="en-US">
                <a:cs typeface="+mn-cs"/>
              </a:endParaRPr>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23"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spcBef>
                <a:spcPct val="50000"/>
              </a:spcBef>
              <a:defRPr sz="1400">
                <a:latin typeface="+mn-lt"/>
                <a:cs typeface="+mn-cs"/>
              </a:defRPr>
            </a:lvl1pPr>
          </a:lstStyle>
          <a:p>
            <a:pPr>
              <a:defRPr/>
            </a:pPr>
            <a:endParaRPr lang="en-US"/>
          </a:p>
        </p:txBody>
      </p:sp>
      <p:sp>
        <p:nvSpPr>
          <p:cNvPr id="4124"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cs typeface="+mn-cs"/>
              </a:defRPr>
            </a:lvl1pPr>
          </a:lstStyle>
          <a:p>
            <a:pPr>
              <a:defRPr/>
            </a:pPr>
            <a:endParaRPr lang="en-US"/>
          </a:p>
        </p:txBody>
      </p:sp>
      <p:sp>
        <p:nvSpPr>
          <p:cNvPr id="4125"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cs typeface="+mn-cs"/>
              </a:defRPr>
            </a:lvl1pPr>
          </a:lstStyle>
          <a:p>
            <a:pPr>
              <a:defRPr/>
            </a:pPr>
            <a:fld id="{C2DBED83-A135-1D4A-B69E-2E8E24EEBB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7"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ransition>
    <p:random/>
  </p:transition>
  <p:txStyles>
    <p:titleStyle>
      <a:lvl1pPr algn="l" rtl="0" eaLnBrk="0" fontAlgn="base" hangingPunct="0">
        <a:spcBef>
          <a:spcPct val="0"/>
        </a:spcBef>
        <a:spcAft>
          <a:spcPct val="0"/>
        </a:spcAft>
        <a:defRPr kumimoji="1" sz="4400">
          <a:solidFill>
            <a:schemeClr val="tx2"/>
          </a:solidFill>
          <a:latin typeface="+mj-lt"/>
          <a:ea typeface="+mj-ea"/>
          <a:cs typeface="ＭＳ Ｐゴシック" charset="0"/>
        </a:defRPr>
      </a:lvl1pPr>
      <a:lvl2pPr algn="l"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l"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l"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l"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l" rtl="0" eaLnBrk="0" fontAlgn="base" hangingPunct="0">
        <a:spcBef>
          <a:spcPct val="0"/>
        </a:spcBef>
        <a:spcAft>
          <a:spcPct val="0"/>
        </a:spcAft>
        <a:defRPr kumimoji="1"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0"/>
        <a:buChar char="n"/>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ctr" rtl="0" eaLnBrk="0" fontAlgn="base" hangingPunct="0">
        <a:spcBef>
          <a:spcPct val="0"/>
        </a:spcBef>
        <a:spcAft>
          <a:spcPct val="0"/>
        </a:spcAft>
        <a:defRPr sz="4400" kern="12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defRPr>
      </a:lvl5pPr>
      <a:lvl6pPr marL="457200" algn="ctr" rtl="0" fontAlgn="base">
        <a:spcBef>
          <a:spcPct val="0"/>
        </a:spcBef>
        <a:spcAft>
          <a:spcPct val="0"/>
        </a:spcAft>
        <a:defRPr sz="4400">
          <a:solidFill>
            <a:srgbClr val="FFFFFF"/>
          </a:solidFill>
          <a:latin typeface="Arial" charset="0"/>
          <a:ea typeface="ＭＳ Ｐゴシック" charset="0"/>
        </a:defRPr>
      </a:lvl6pPr>
      <a:lvl7pPr marL="914400" algn="ctr" rtl="0" fontAlgn="base">
        <a:spcBef>
          <a:spcPct val="0"/>
        </a:spcBef>
        <a:spcAft>
          <a:spcPct val="0"/>
        </a:spcAft>
        <a:defRPr sz="4400">
          <a:solidFill>
            <a:srgbClr val="FFFFFF"/>
          </a:solidFill>
          <a:latin typeface="Arial" charset="0"/>
          <a:ea typeface="ＭＳ Ｐゴシック" charset="0"/>
        </a:defRPr>
      </a:lvl7pPr>
      <a:lvl8pPr marL="1371600" algn="ctr" rtl="0" fontAlgn="base">
        <a:spcBef>
          <a:spcPct val="0"/>
        </a:spcBef>
        <a:spcAft>
          <a:spcPct val="0"/>
        </a:spcAft>
        <a:defRPr sz="4400">
          <a:solidFill>
            <a:srgbClr val="FFFFFF"/>
          </a:solidFill>
          <a:latin typeface="Arial" charset="0"/>
          <a:ea typeface="ＭＳ Ｐゴシック" charset="0"/>
        </a:defRPr>
      </a:lvl8pPr>
      <a:lvl9pPr marL="1828800" algn="ctr" rtl="0" fontAlgn="base">
        <a:spcBef>
          <a:spcPct val="0"/>
        </a:spcBef>
        <a:spcAft>
          <a:spcPct val="0"/>
        </a:spcAft>
        <a:defRPr sz="4400">
          <a:solidFill>
            <a:srgbClr val="FFFFFF"/>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FFFFFF"/>
          </a:solidFill>
          <a:latin typeface="Arial"/>
          <a:ea typeface="ＭＳ Ｐゴシック" charset="0"/>
          <a:cs typeface="Arial"/>
        </a:defRPr>
      </a:lvl1pPr>
      <a:lvl2pPr marL="742950" indent="-285750" algn="l" rtl="0" eaLnBrk="0" fontAlgn="base" hangingPunct="0">
        <a:spcBef>
          <a:spcPct val="20000"/>
        </a:spcBef>
        <a:spcAft>
          <a:spcPct val="0"/>
        </a:spcAft>
        <a:buFont typeface="Arial" charset="0"/>
        <a:buChar char="–"/>
        <a:defRPr sz="2800" kern="1200">
          <a:solidFill>
            <a:srgbClr val="FFFFFF"/>
          </a:solidFill>
          <a:latin typeface="Arial"/>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rgbClr val="FFFFFF"/>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5603"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8244"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a:defRPr/>
            </a:pPr>
            <a:endParaRPr lang="en-US"/>
          </a:p>
        </p:txBody>
      </p:sp>
      <p:sp>
        <p:nvSpPr>
          <p:cNvPr id="138245"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a:defRPr/>
            </a:pPr>
            <a:endParaRPr lang="en-US"/>
          </a:p>
        </p:txBody>
      </p:sp>
      <p:sp>
        <p:nvSpPr>
          <p:cNvPr id="138246"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buFontTx/>
              <a:buNone/>
              <a:defRPr sz="1400" b="0">
                <a:solidFill>
                  <a:srgbClr val="578963"/>
                </a:solidFill>
                <a:latin typeface="Times New Roman" charset="0"/>
                <a:cs typeface="Times New Roman" charset="0"/>
              </a:defRPr>
            </a:lvl1pPr>
          </a:lstStyle>
          <a:p>
            <a:pPr>
              <a:defRPr/>
            </a:pPr>
            <a:fld id="{9BE5B5D6-21BC-904E-88DB-3179240D27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l" rtl="0" eaLnBrk="0" fontAlgn="base" hangingPunct="0">
        <a:spcBef>
          <a:spcPct val="0"/>
        </a:spcBef>
        <a:spcAft>
          <a:spcPct val="0"/>
        </a:spcAft>
        <a:defRPr kumimoji="1"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kumimoji="1" sz="4400">
          <a:solidFill>
            <a:schemeClr val="tx2"/>
          </a:solidFill>
          <a:latin typeface="Times New Roman"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Times New Roman"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Times New Roman"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Times New Roman" pitchFamily="-111"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Times New Roman" pitchFamily="-111" charset="0"/>
        </a:defRPr>
      </a:lvl6pPr>
      <a:lvl7pPr marL="914400" algn="l" rtl="0" fontAlgn="base">
        <a:spcBef>
          <a:spcPct val="0"/>
        </a:spcBef>
        <a:spcAft>
          <a:spcPct val="0"/>
        </a:spcAft>
        <a:defRPr kumimoji="1" sz="4400">
          <a:solidFill>
            <a:schemeClr val="tx2"/>
          </a:solidFill>
          <a:latin typeface="Times New Roman" pitchFamily="-111" charset="0"/>
        </a:defRPr>
      </a:lvl7pPr>
      <a:lvl8pPr marL="1371600" algn="l" rtl="0" fontAlgn="base">
        <a:spcBef>
          <a:spcPct val="0"/>
        </a:spcBef>
        <a:spcAft>
          <a:spcPct val="0"/>
        </a:spcAft>
        <a:defRPr kumimoji="1" sz="4400">
          <a:solidFill>
            <a:schemeClr val="tx2"/>
          </a:solidFill>
          <a:latin typeface="Times New Roman" pitchFamily="-111" charset="0"/>
        </a:defRPr>
      </a:lvl8pPr>
      <a:lvl9pPr marL="1828800" algn="l" rtl="0" fontAlgn="base">
        <a:spcBef>
          <a:spcPct val="0"/>
        </a:spcBef>
        <a:spcAft>
          <a:spcPct val="0"/>
        </a:spcAft>
        <a:defRPr kumimoji="1"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a:defRPr/>
            </a:pPr>
            <a:endParaRPr lang="en-US"/>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a:defRPr/>
            </a:pPr>
            <a:endParaRPr lang="en-US"/>
          </a:p>
        </p:txBody>
      </p:sp>
      <p:sp>
        <p:nvSpPr>
          <p:cNvPr id="901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b="0">
                <a:solidFill>
                  <a:srgbClr val="000000"/>
                </a:solidFill>
                <a:latin typeface="Times New Roman" charset="0"/>
                <a:cs typeface="Times New Roman" charset="0"/>
              </a:defRPr>
            </a:lvl1pPr>
          </a:lstStyle>
          <a:p>
            <a:pPr>
              <a:defRPr/>
            </a:pPr>
            <a:fld id="{3916DAB3-AB23-AD41-92A8-FFACD9D738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F96335A5-6C46-3845-BD1F-480D0F713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28" y="44624"/>
            <a:ext cx="90707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eaLnBrk="0" fontAlgn="base" hangingPunct="0">
              <a:spcBef>
                <a:spcPct val="0"/>
              </a:spcBef>
              <a:spcAft>
                <a:spcPct val="0"/>
              </a:spcAft>
              <a:defRPr/>
            </a:pPr>
            <a:fld id="{1086487F-A443-774C-B771-167E7F98E6D9}" type="slidenum">
              <a:rPr lang="en-US">
                <a:solidFill>
                  <a:srgbClr val="000000"/>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566459995"/>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895344791"/>
      </p:ext>
    </p:extLst>
  </p:cSld>
  <p:clrMap bg1="dk2" tx1="lt1" bg2="dk1" tx2="lt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1.vml"/><Relationship Id="rId1" Type="http://schemas.openxmlformats.org/officeDocument/2006/relationships/themeOverride" Target="../theme/themeOverride1.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886200"/>
            <a:ext cx="9220200" cy="220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2" name="Rectangle 1"/>
          <p:cNvSpPr/>
          <p:nvPr/>
        </p:nvSpPr>
        <p:spPr bwMode="auto">
          <a:xfrm>
            <a:off x="0" y="0"/>
            <a:ext cx="9220200" cy="220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65537" name="Rectangle 2"/>
          <p:cNvSpPr>
            <a:spLocks noGrp="1" noChangeArrowheads="1"/>
          </p:cNvSpPr>
          <p:nvPr>
            <p:ph type="ctrTitle"/>
          </p:nvPr>
        </p:nvSpPr>
        <p:spPr>
          <a:xfrm>
            <a:off x="1173163" y="609600"/>
            <a:ext cx="7772400" cy="1257300"/>
          </a:xfrm>
        </p:spPr>
        <p:txBody>
          <a:bodyPr/>
          <a:lstStyle/>
          <a:p>
            <a:r>
              <a:rPr lang="en-US" b="1" i="1">
                <a:solidFill>
                  <a:schemeClr val="tx1"/>
                </a:solidFill>
                <a:latin typeface="Lucida Handwriting" charset="0"/>
                <a:ea typeface="ＭＳ Ｐゴシック" charset="0"/>
              </a:rPr>
              <a:t>Dear  Pergamum, </a:t>
            </a:r>
          </a:p>
        </p:txBody>
      </p:sp>
      <p:sp>
        <p:nvSpPr>
          <p:cNvPr id="65538" name="Rectangle 3"/>
          <p:cNvSpPr>
            <a:spLocks noGrp="1" noChangeArrowheads="1"/>
          </p:cNvSpPr>
          <p:nvPr>
            <p:ph type="subTitle" idx="1"/>
          </p:nvPr>
        </p:nvSpPr>
        <p:spPr>
          <a:xfrm>
            <a:off x="838200" y="4137025"/>
            <a:ext cx="8305800" cy="1425575"/>
          </a:xfrm>
        </p:spPr>
        <p:txBody>
          <a:bodyPr/>
          <a:lstStyle/>
          <a:p>
            <a:pPr algn="ctr"/>
            <a:r>
              <a:rPr lang="en-US" sz="4000" b="1">
                <a:latin typeface="Times Roman Bold" charset="0"/>
                <a:ea typeface="ＭＳ Ｐゴシック" charset="0"/>
              </a:rPr>
              <a:t>The Compromising Yet Continuing Church</a:t>
            </a:r>
          </a:p>
        </p:txBody>
      </p:sp>
      <p:graphicFrame>
        <p:nvGraphicFramePr>
          <p:cNvPr id="65539" name="Object 4"/>
          <p:cNvGraphicFramePr>
            <a:graphicFrameLocks noChangeAspect="1"/>
          </p:cNvGraphicFramePr>
          <p:nvPr/>
        </p:nvGraphicFramePr>
        <p:xfrm>
          <a:off x="4294188" y="1584325"/>
          <a:ext cx="4422775" cy="2263775"/>
        </p:xfrm>
        <a:graphic>
          <a:graphicData uri="http://schemas.openxmlformats.org/presentationml/2006/ole">
            <mc:AlternateContent xmlns:mc="http://schemas.openxmlformats.org/markup-compatibility/2006">
              <mc:Choice xmlns:v="urn:schemas-microsoft-com:vml" Requires="v">
                <p:oleObj spid="_x0000_s65547" name="Document" r:id="rId4" imgW="1505712" imgH="664464" progId="Word.Document.8">
                  <p:embed/>
                </p:oleObj>
              </mc:Choice>
              <mc:Fallback>
                <p:oleObj name="Document" r:id="rId4" imgW="1505712" imgH="664464"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4188" y="1584325"/>
                        <a:ext cx="4422775" cy="2263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Rectangle 6"/>
          <p:cNvSpPr>
            <a:spLocks noChangeArrowheads="1"/>
          </p:cNvSpPr>
          <p:nvPr/>
        </p:nvSpPr>
        <p:spPr bwMode="auto">
          <a:xfrm>
            <a:off x="0" y="5791200"/>
            <a:ext cx="9144000" cy="1066800"/>
          </a:xfrm>
          <a:prstGeom prst="rect">
            <a:avLst/>
          </a:prstGeom>
          <a:noFill/>
          <a:ln w="9525">
            <a:noFill/>
            <a:miter lim="800000"/>
            <a:headEnd/>
            <a:tailEnd/>
          </a:ln>
          <a:effectLst/>
        </p:spPr>
        <p:txBody>
          <a:bodyPr/>
          <a:lstStyle/>
          <a:p>
            <a:pPr algn="ctr">
              <a:spcBef>
                <a:spcPct val="20000"/>
              </a:spcBef>
              <a:spcAft>
                <a:spcPts val="0"/>
              </a:spcAft>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Preached Originally by Dr. Ron </a:t>
            </a:r>
            <a:r>
              <a:rPr lang="en-US" sz="2000" b="1" kern="0" dirty="0" err="1">
                <a:solidFill>
                  <a:srgbClr val="FFFFFF"/>
                </a:solidFill>
                <a:effectLst>
                  <a:outerShdw blurRad="38100" dist="38100" dir="2700000" algn="tl">
                    <a:srgbClr val="000000"/>
                  </a:outerShdw>
                </a:effectLst>
                <a:latin typeface="Arial"/>
                <a:cs typeface="Arial"/>
              </a:rPr>
              <a:t>Sheveland</a:t>
            </a:r>
            <a:r>
              <a:rPr lang="en-US" sz="2000" b="1" kern="0" dirty="0">
                <a:solidFill>
                  <a:srgbClr val="FFFFFF"/>
                </a:solidFill>
                <a:effectLst>
                  <a:outerShdw blurRad="38100" dist="38100" dir="2700000" algn="tl">
                    <a:srgbClr val="000000"/>
                  </a:outerShdw>
                </a:effectLst>
                <a:latin typeface="Arial"/>
                <a:cs typeface="Arial"/>
              </a:rPr>
              <a:t> then edited and expanded by Dr. Rick Griffith, Crossroads International Church</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cicfamily.com &amp; BibleStudyDownloads.org</a:t>
            </a:r>
          </a:p>
        </p:txBody>
      </p:sp>
    </p:spTree>
  </p:cSld>
  <p:clrMapOvr>
    <a:overrideClrMapping bg1="dk2" tx1="lt1" bg2="dk1" tx2="lt2" accent1="accent1" accent2="accent2" accent3="accent3" accent4="accent4" accent5="accent5" accent6="accent6" hlink="hlink" folHlink="folHlink"/>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ctrTitle"/>
          </p:nvPr>
        </p:nvSpPr>
        <p:spPr>
          <a:xfrm>
            <a:off x="990600" y="1341438"/>
            <a:ext cx="7954963" cy="1143000"/>
          </a:xfrm>
        </p:spPr>
        <p:txBody>
          <a:bodyPr/>
          <a:lstStyle/>
          <a:p>
            <a:r>
              <a:rPr lang="en-US" b="1">
                <a:latin typeface="Arial" charset="0"/>
                <a:ea typeface="ＭＳ Ｐゴシック" charset="0"/>
              </a:rPr>
              <a:t>Christ</a:t>
            </a:r>
            <a:r>
              <a:rPr lang="fr-FR" b="1">
                <a:latin typeface="Arial" charset="0"/>
                <a:ea typeface="ＭＳ Ｐゴシック" charset="0"/>
              </a:rPr>
              <a:t>'</a:t>
            </a:r>
            <a:r>
              <a:rPr lang="en-US" b="1">
                <a:latin typeface="Arial" charset="0"/>
                <a:ea typeface="ＭＳ Ｐゴシック" charset="0"/>
              </a:rPr>
              <a:t>s Commendation</a:t>
            </a:r>
            <a:endParaRPr lang="en-US" b="1">
              <a:latin typeface="Times New Roman" charset="0"/>
              <a:ea typeface="ＭＳ Ｐゴシック" charset="0"/>
            </a:endParaRPr>
          </a:p>
        </p:txBody>
      </p:sp>
      <p:sp>
        <p:nvSpPr>
          <p:cNvPr id="80898" name="Rectangle 3"/>
          <p:cNvSpPr>
            <a:spLocks noGrp="1" noChangeArrowheads="1"/>
          </p:cNvSpPr>
          <p:nvPr>
            <p:ph type="subTitle" idx="1"/>
          </p:nvPr>
        </p:nvSpPr>
        <p:spPr>
          <a:xfrm>
            <a:off x="914400" y="3886200"/>
            <a:ext cx="7239000" cy="2819400"/>
          </a:xfrm>
        </p:spPr>
        <p:txBody>
          <a:bodyPr/>
          <a:lstStyle/>
          <a:p>
            <a:r>
              <a:rPr lang="en-US" altLang="ja-JP" sz="2800" b="1">
                <a:latin typeface="Arial" charset="0"/>
                <a:ea typeface="ＭＳ Ｐゴシック" charset="0"/>
              </a:rPr>
              <a:t>2:13 "I know where you live—where Satan has his throne. Yet you remain true to my name. You did not renounce your faith in me, even in the days of Antipas, my faithful witness, who was put to death in your city— where Satan lives."</a:t>
            </a:r>
            <a:endParaRPr lang="en-US" sz="2800" b="1">
              <a:latin typeface="Times New Roman" charset="0"/>
              <a:ea typeface="ＭＳ Ｐゴシック" charset="0"/>
            </a:endParaRPr>
          </a:p>
        </p:txBody>
      </p:sp>
    </p:spTree>
  </p:cSld>
  <p:clrMapOvr>
    <a:overrideClrMapping bg1="dk2" tx1="lt1" bg2="dk1" tx2="lt2" accent1="accent1" accent2="accent2" accent3="accent3" accent4="accent4" accent5="accent5" accent6="accent6" hlink="hlink" folHlink="folHlink"/>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a:xfrm>
            <a:off x="0" y="12700"/>
            <a:ext cx="9144000" cy="1544638"/>
          </a:xfrm>
          <a:effectLst>
            <a:outerShdw blurRad="63500" dist="35921" dir="2700000" algn="ctr" rotWithShape="0">
              <a:schemeClr val="tx2">
                <a:alpha val="74998"/>
              </a:schemeClr>
            </a:outerShdw>
          </a:effectLst>
        </p:spPr>
        <p:txBody>
          <a:bodyPr rtlCol="0">
            <a:normAutofit/>
          </a:bodyPr>
          <a:lstStyle/>
          <a:p>
            <a:pPr eaLnBrk="1" fontAlgn="auto" hangingPunct="1">
              <a:spcAft>
                <a:spcPts val="0"/>
              </a:spcAft>
              <a:defRPr/>
            </a:pPr>
            <a:r>
              <a:rPr lang="en-US" b="1" dirty="0"/>
              <a:t>Model of Pergamum: </a:t>
            </a:r>
            <a:br>
              <a:rPr lang="en-US" b="1" dirty="0"/>
            </a:br>
            <a:r>
              <a:rPr lang="en-US" b="1" dirty="0"/>
              <a:t>Continuing Yet Compromising</a:t>
            </a:r>
          </a:p>
        </p:txBody>
      </p:sp>
      <p:pic>
        <p:nvPicPr>
          <p:cNvPr id="81923" name="Picture 2" descr="rev 2 800px-Modell_Pergamonmuseum.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1570038"/>
            <a:ext cx="9144000" cy="531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4" name="Oval 1"/>
          <p:cNvSpPr>
            <a:spLocks noChangeArrowheads="1"/>
          </p:cNvSpPr>
          <p:nvPr/>
        </p:nvSpPr>
        <p:spPr bwMode="auto">
          <a:xfrm>
            <a:off x="4221163" y="3738563"/>
            <a:ext cx="2187575" cy="1541462"/>
          </a:xfrm>
          <a:prstGeom prst="ellipse">
            <a:avLst/>
          </a:prstGeom>
          <a:noFill/>
          <a:ln w="76200">
            <a:solidFill>
              <a:srgbClr val="FF0000"/>
            </a:solidFill>
            <a:round/>
            <a:headEnd/>
            <a:tailEnd type="stealth" w="lg" len="lg"/>
          </a:ln>
          <a:extLst>
            <a:ext uri="{909E8E84-426E-40dd-AFC4-6F175D3DCCD1}">
              <a14:hiddenFill xmlns:a14="http://schemas.microsoft.com/office/drawing/2010/main" xmlns="">
                <a:solidFill>
                  <a:srgbClr val="FFFFFF"/>
                </a:solidFill>
              </a14:hiddenFill>
            </a:ext>
          </a:extLst>
        </p:spPr>
        <p:txBody>
          <a:bodyPr lIns="90000" tIns="46800" rIns="90000" bIns="46800">
            <a:spAutoFit/>
          </a:bodyPr>
          <a:lstStyle/>
          <a:p>
            <a:endParaRPr lang="en-US">
              <a:solidFill>
                <a:srgbClr val="000000"/>
              </a:solidFill>
              <a:latin typeface="Comic Sans MS" charset="0"/>
            </a:endParaRPr>
          </a:p>
        </p:txBody>
      </p:sp>
      <p:sp>
        <p:nvSpPr>
          <p:cNvPr id="81925" name="Text Box 37"/>
          <p:cNvSpPr txBox="1">
            <a:spLocks noChangeArrowheads="1"/>
          </p:cNvSpPr>
          <p:nvPr/>
        </p:nvSpPr>
        <p:spPr bwMode="auto">
          <a:xfrm>
            <a:off x="8413750" y="44450"/>
            <a:ext cx="6953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rgbClr val="FFFFFF"/>
                </a:solidFill>
                <a:latin typeface="Arial" charset="0"/>
                <a:cs typeface="Arial" charset="0"/>
              </a:rPr>
              <a:t>353</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3970" name="Picture 1" descr="rev 2 PergamunModelSatansThron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1730" name="Rectangle 2"/>
          <p:cNvSpPr>
            <a:spLocks noGrp="1" noChangeArrowheads="1"/>
          </p:cNvSpPr>
          <p:nvPr>
            <p:ph type="title"/>
          </p:nvPr>
        </p:nvSpPr>
        <p:spPr>
          <a:xfrm>
            <a:off x="0" y="228600"/>
            <a:ext cx="9144000" cy="838200"/>
          </a:xfrm>
          <a:effectLst>
            <a:outerShdw blurRad="63500" dist="35921" dir="2700000" algn="ctr" rotWithShape="0">
              <a:schemeClr val="tx2">
                <a:alpha val="74998"/>
              </a:schemeClr>
            </a:outerShdw>
          </a:effectLst>
        </p:spPr>
        <p:txBody>
          <a:bodyPr rtlCol="0">
            <a:normAutofit/>
          </a:bodyPr>
          <a:lstStyle/>
          <a:p>
            <a:pPr eaLnBrk="1" fontAlgn="auto" hangingPunct="1">
              <a:spcAft>
                <a:spcPts val="0"/>
              </a:spcAft>
              <a:defRPr/>
            </a:pPr>
            <a:r>
              <a:rPr lang="en-US" b="1" dirty="0">
                <a:effectLst>
                  <a:glow rad="101600">
                    <a:schemeClr val="tx1">
                      <a:alpha val="75000"/>
                    </a:schemeClr>
                  </a:glow>
                </a:effectLst>
              </a:rPr>
              <a:t>Altar of Zeus</a:t>
            </a:r>
          </a:p>
        </p:txBody>
      </p:sp>
      <p:sp>
        <p:nvSpPr>
          <p:cNvPr id="5" name="Rectangle 2"/>
          <p:cNvSpPr txBox="1">
            <a:spLocks noChangeArrowheads="1"/>
          </p:cNvSpPr>
          <p:nvPr/>
        </p:nvSpPr>
        <p:spPr bwMode="auto">
          <a:xfrm>
            <a:off x="0" y="5308373"/>
            <a:ext cx="9144000" cy="145651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b="1" dirty="0">
                <a:solidFill>
                  <a:prstClr val="white"/>
                </a:solidFill>
                <a:effectLst>
                  <a:glow rad="101600">
                    <a:prstClr val="black">
                      <a:alpha val="75000"/>
                    </a:prstClr>
                  </a:glow>
                </a:effectLst>
                <a:ea typeface="ＭＳ Ｐゴシック" charset="0"/>
              </a:rPr>
              <a:t>"I know where you live—where Satan has his throne" (2:13)</a:t>
            </a:r>
          </a:p>
        </p:txBody>
      </p:sp>
      <p:sp>
        <p:nvSpPr>
          <p:cNvPr id="83973" name="Text Box 37"/>
          <p:cNvSpPr txBox="1">
            <a:spLocks noChangeArrowheads="1"/>
          </p:cNvSpPr>
          <p:nvPr/>
        </p:nvSpPr>
        <p:spPr bwMode="auto">
          <a:xfrm>
            <a:off x="8413750" y="44450"/>
            <a:ext cx="695325" cy="46355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rgbClr val="FFFFFF"/>
                </a:solidFill>
                <a:latin typeface="Arial" charset="0"/>
                <a:cs typeface="Arial" charset="0"/>
              </a:rPr>
              <a:t>353</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118535" y="-13096"/>
            <a:ext cx="9311704" cy="1143000"/>
          </a:xfrm>
          <a:solidFill>
            <a:schemeClr val="tx1"/>
          </a:solidFill>
        </p:spPr>
        <p:txBody>
          <a:bodyPr/>
          <a:lstStyle/>
          <a:p>
            <a:r>
              <a:rPr lang="en-US" b="1" dirty="0"/>
              <a:t>Babylon Religion Moved West</a:t>
            </a:r>
          </a:p>
        </p:txBody>
      </p:sp>
      <p:grpSp>
        <p:nvGrpSpPr>
          <p:cNvPr id="10" name="Group 9"/>
          <p:cNvGrpSpPr/>
          <p:nvPr/>
        </p:nvGrpSpPr>
        <p:grpSpPr>
          <a:xfrm>
            <a:off x="6265332" y="4268649"/>
            <a:ext cx="2878667" cy="1068865"/>
            <a:chOff x="6265332" y="4268649"/>
            <a:chExt cx="2878667" cy="1068865"/>
          </a:xfrm>
        </p:grpSpPr>
        <p:sp>
          <p:nvSpPr>
            <p:cNvPr id="4" name="Title 1"/>
            <p:cNvSpPr txBox="1">
              <a:spLocks/>
            </p:cNvSpPr>
            <p:nvPr/>
          </p:nvSpPr>
          <p:spPr bwMode="auto">
            <a:xfrm>
              <a:off x="6265332" y="4268649"/>
              <a:ext cx="2878667" cy="826867"/>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rPr>
                <a:t>Babylon</a:t>
              </a:r>
            </a:p>
          </p:txBody>
        </p:sp>
        <p:sp>
          <p:nvSpPr>
            <p:cNvPr id="5" name="Oval 4"/>
            <p:cNvSpPr>
              <a:spLocks noChangeAspect="1"/>
            </p:cNvSpPr>
            <p:nvPr/>
          </p:nvSpPr>
          <p:spPr bwMode="auto">
            <a:xfrm>
              <a:off x="8737599" y="5066581"/>
              <a:ext cx="264498" cy="270933"/>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grpSp>
      <p:grpSp>
        <p:nvGrpSpPr>
          <p:cNvPr id="11" name="Group 10"/>
          <p:cNvGrpSpPr/>
          <p:nvPr/>
        </p:nvGrpSpPr>
        <p:grpSpPr>
          <a:xfrm>
            <a:off x="3386665" y="4268649"/>
            <a:ext cx="2878667" cy="1068865"/>
            <a:chOff x="3386665" y="4268649"/>
            <a:chExt cx="2878667" cy="1068865"/>
          </a:xfrm>
        </p:grpSpPr>
        <p:sp>
          <p:nvSpPr>
            <p:cNvPr id="6" name="Title 1"/>
            <p:cNvSpPr txBox="1">
              <a:spLocks/>
            </p:cNvSpPr>
            <p:nvPr/>
          </p:nvSpPr>
          <p:spPr bwMode="auto">
            <a:xfrm>
              <a:off x="3386665" y="4268649"/>
              <a:ext cx="2878667" cy="826867"/>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rPr>
                <a:t>Pergamum</a:t>
              </a:r>
            </a:p>
          </p:txBody>
        </p:sp>
        <p:sp>
          <p:nvSpPr>
            <p:cNvPr id="7" name="Oval 6"/>
            <p:cNvSpPr>
              <a:spLocks noChangeAspect="1"/>
            </p:cNvSpPr>
            <p:nvPr/>
          </p:nvSpPr>
          <p:spPr bwMode="auto">
            <a:xfrm>
              <a:off x="5604933" y="5066581"/>
              <a:ext cx="264498" cy="270933"/>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grpSp>
      <p:grpSp>
        <p:nvGrpSpPr>
          <p:cNvPr id="12" name="Group 11"/>
          <p:cNvGrpSpPr/>
          <p:nvPr/>
        </p:nvGrpSpPr>
        <p:grpSpPr>
          <a:xfrm>
            <a:off x="0" y="4268649"/>
            <a:ext cx="2878667" cy="1068865"/>
            <a:chOff x="0" y="4268649"/>
            <a:chExt cx="2878667" cy="1068865"/>
          </a:xfrm>
        </p:grpSpPr>
        <p:sp>
          <p:nvSpPr>
            <p:cNvPr id="8" name="Title 1"/>
            <p:cNvSpPr txBox="1">
              <a:spLocks/>
            </p:cNvSpPr>
            <p:nvPr/>
          </p:nvSpPr>
          <p:spPr bwMode="auto">
            <a:xfrm>
              <a:off x="0" y="4268649"/>
              <a:ext cx="2878667" cy="826867"/>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rPr>
                <a:t>Rome</a:t>
              </a:r>
            </a:p>
          </p:txBody>
        </p:sp>
        <p:sp>
          <p:nvSpPr>
            <p:cNvPr id="9" name="Oval 8"/>
            <p:cNvSpPr>
              <a:spLocks noChangeAspect="1"/>
            </p:cNvSpPr>
            <p:nvPr/>
          </p:nvSpPr>
          <p:spPr bwMode="auto">
            <a:xfrm>
              <a:off x="2472267" y="5066581"/>
              <a:ext cx="264498" cy="270933"/>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grpSp>
      <p:sp>
        <p:nvSpPr>
          <p:cNvPr id="13" name="Left Arrow 12"/>
          <p:cNvSpPr/>
          <p:nvPr/>
        </p:nvSpPr>
        <p:spPr bwMode="auto">
          <a:xfrm>
            <a:off x="6011334" y="5015782"/>
            <a:ext cx="2523062"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4" name="Left Arrow 13"/>
          <p:cNvSpPr/>
          <p:nvPr/>
        </p:nvSpPr>
        <p:spPr bwMode="auto">
          <a:xfrm>
            <a:off x="2878668" y="5015782"/>
            <a:ext cx="2523062"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5" name="Left Arrow 14"/>
          <p:cNvSpPr/>
          <p:nvPr/>
        </p:nvSpPr>
        <p:spPr bwMode="auto">
          <a:xfrm>
            <a:off x="322592" y="5015782"/>
            <a:ext cx="1760208"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6" name="Left Arrow 15"/>
          <p:cNvSpPr/>
          <p:nvPr/>
        </p:nvSpPr>
        <p:spPr bwMode="auto">
          <a:xfrm rot="2304875">
            <a:off x="965198" y="3848830"/>
            <a:ext cx="1202261"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7" name="Left Arrow 16"/>
          <p:cNvSpPr/>
          <p:nvPr/>
        </p:nvSpPr>
        <p:spPr bwMode="auto">
          <a:xfrm rot="5561714">
            <a:off x="1906726" y="3420883"/>
            <a:ext cx="1202261"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8" name="Left Arrow 17"/>
          <p:cNvSpPr/>
          <p:nvPr/>
        </p:nvSpPr>
        <p:spPr bwMode="auto">
          <a:xfrm rot="7931245">
            <a:off x="2836756" y="3800437"/>
            <a:ext cx="1202261"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9" name="Left Arrow 18"/>
          <p:cNvSpPr/>
          <p:nvPr/>
        </p:nvSpPr>
        <p:spPr bwMode="auto">
          <a:xfrm rot="18142377">
            <a:off x="1481669" y="5996164"/>
            <a:ext cx="1202261"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20" name="Left Arrow 19"/>
          <p:cNvSpPr/>
          <p:nvPr/>
        </p:nvSpPr>
        <p:spPr bwMode="auto">
          <a:xfrm rot="13551154">
            <a:off x="2948447" y="5953612"/>
            <a:ext cx="1202261"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Tree>
    <p:extLst>
      <p:ext uri="{BB962C8B-B14F-4D97-AF65-F5344CB8AC3E}">
        <p14:creationId xmlns:p14="http://schemas.microsoft.com/office/powerpoint/2010/main" val="360166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par>
                          <p:cTn id="15" fill="hold">
                            <p:stCondLst>
                              <p:cond delay="500"/>
                            </p:stCondLst>
                            <p:childTnLst>
                              <p:par>
                                <p:cTn id="16" presetID="55"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0.7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500"/>
                            </p:stCondLst>
                            <p:childTnLst>
                              <p:par>
                                <p:cTn id="27" presetID="55"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0.70"/>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right)">
                                      <p:cBhvr>
                                        <p:cTn id="40" dur="500"/>
                                        <p:tgtEl>
                                          <p:spTgt spid="16"/>
                                        </p:tgtEl>
                                      </p:cBhvr>
                                    </p:animEffect>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par>
                          <p:cTn id="45" fill="hold">
                            <p:stCondLst>
                              <p:cond delay="1500"/>
                            </p:stCondLst>
                            <p:childTnLst>
                              <p:par>
                                <p:cTn id="46" presetID="2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par>
                          <p:cTn id="49" fill="hold">
                            <p:stCondLst>
                              <p:cond delay="2000"/>
                            </p:stCondLst>
                            <p:childTnLst>
                              <p:par>
                                <p:cTn id="50" presetID="22" presetClass="entr" presetSubtype="1"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grpSp>
        <p:nvGrpSpPr>
          <p:cNvPr id="10" name="Group 9"/>
          <p:cNvGrpSpPr/>
          <p:nvPr/>
        </p:nvGrpSpPr>
        <p:grpSpPr>
          <a:xfrm>
            <a:off x="6265332" y="4268649"/>
            <a:ext cx="2878667" cy="1068865"/>
            <a:chOff x="6265332" y="4268649"/>
            <a:chExt cx="2878667" cy="1068865"/>
          </a:xfrm>
        </p:grpSpPr>
        <p:sp>
          <p:nvSpPr>
            <p:cNvPr id="4" name="Title 1"/>
            <p:cNvSpPr txBox="1">
              <a:spLocks/>
            </p:cNvSpPr>
            <p:nvPr/>
          </p:nvSpPr>
          <p:spPr bwMode="auto">
            <a:xfrm>
              <a:off x="6265332" y="4268649"/>
              <a:ext cx="2878667" cy="826867"/>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rPr>
                <a:t>Babylon</a:t>
              </a:r>
            </a:p>
          </p:txBody>
        </p:sp>
        <p:sp>
          <p:nvSpPr>
            <p:cNvPr id="5" name="Oval 4"/>
            <p:cNvSpPr>
              <a:spLocks noChangeAspect="1"/>
            </p:cNvSpPr>
            <p:nvPr/>
          </p:nvSpPr>
          <p:spPr bwMode="auto">
            <a:xfrm>
              <a:off x="8737599" y="5066581"/>
              <a:ext cx="264498" cy="270933"/>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grpSp>
      <p:grpSp>
        <p:nvGrpSpPr>
          <p:cNvPr id="11" name="Group 10"/>
          <p:cNvGrpSpPr/>
          <p:nvPr/>
        </p:nvGrpSpPr>
        <p:grpSpPr>
          <a:xfrm>
            <a:off x="3386665" y="4268649"/>
            <a:ext cx="2878667" cy="1068865"/>
            <a:chOff x="3386665" y="4268649"/>
            <a:chExt cx="2878667" cy="1068865"/>
          </a:xfrm>
        </p:grpSpPr>
        <p:sp>
          <p:nvSpPr>
            <p:cNvPr id="6" name="Title 1"/>
            <p:cNvSpPr txBox="1">
              <a:spLocks/>
            </p:cNvSpPr>
            <p:nvPr/>
          </p:nvSpPr>
          <p:spPr bwMode="auto">
            <a:xfrm>
              <a:off x="3386665" y="4268649"/>
              <a:ext cx="2878667" cy="826867"/>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rPr>
                <a:t>Pergamum</a:t>
              </a:r>
            </a:p>
          </p:txBody>
        </p:sp>
        <p:sp>
          <p:nvSpPr>
            <p:cNvPr id="7" name="Oval 6"/>
            <p:cNvSpPr>
              <a:spLocks noChangeAspect="1"/>
            </p:cNvSpPr>
            <p:nvPr/>
          </p:nvSpPr>
          <p:spPr bwMode="auto">
            <a:xfrm>
              <a:off x="5604933" y="5066581"/>
              <a:ext cx="264498" cy="270933"/>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grpSp>
      <p:sp>
        <p:nvSpPr>
          <p:cNvPr id="14" name="Left Arrow 13"/>
          <p:cNvSpPr/>
          <p:nvPr/>
        </p:nvSpPr>
        <p:spPr bwMode="auto">
          <a:xfrm>
            <a:off x="2878668" y="5015782"/>
            <a:ext cx="2523062"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pic>
        <p:nvPicPr>
          <p:cNvPr id="21" name="Picture 20"/>
          <p:cNvPicPr>
            <a:picLocks noChangeAspect="1"/>
          </p:cNvPicPr>
          <p:nvPr/>
        </p:nvPicPr>
        <p:blipFill>
          <a:blip r:embed="rId4"/>
          <a:stretch>
            <a:fillRect/>
          </a:stretch>
        </p:blipFill>
        <p:spPr>
          <a:xfrm>
            <a:off x="-33863" y="1117472"/>
            <a:ext cx="6980863" cy="5740528"/>
          </a:xfrm>
          <a:prstGeom prst="rect">
            <a:avLst/>
          </a:prstGeom>
        </p:spPr>
      </p:pic>
      <p:grpSp>
        <p:nvGrpSpPr>
          <p:cNvPr id="12" name="Group 11"/>
          <p:cNvGrpSpPr/>
          <p:nvPr/>
        </p:nvGrpSpPr>
        <p:grpSpPr>
          <a:xfrm>
            <a:off x="0" y="4268649"/>
            <a:ext cx="2878667" cy="1068865"/>
            <a:chOff x="0" y="4268649"/>
            <a:chExt cx="2878667" cy="1068865"/>
          </a:xfrm>
        </p:grpSpPr>
        <p:sp>
          <p:nvSpPr>
            <p:cNvPr id="8" name="Title 1"/>
            <p:cNvSpPr txBox="1">
              <a:spLocks/>
            </p:cNvSpPr>
            <p:nvPr/>
          </p:nvSpPr>
          <p:spPr bwMode="auto">
            <a:xfrm>
              <a:off x="0" y="4268649"/>
              <a:ext cx="2878667" cy="826867"/>
            </a:xfrm>
            <a:prstGeom prst="rect">
              <a:avLst/>
            </a:prstGeom>
            <a:solidFill>
              <a:srgbClr val="0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Rome</a:t>
              </a:r>
            </a:p>
          </p:txBody>
        </p:sp>
        <p:sp>
          <p:nvSpPr>
            <p:cNvPr id="9" name="Oval 8"/>
            <p:cNvSpPr>
              <a:spLocks noChangeAspect="1"/>
            </p:cNvSpPr>
            <p:nvPr/>
          </p:nvSpPr>
          <p:spPr bwMode="auto">
            <a:xfrm>
              <a:off x="2472267" y="5066581"/>
              <a:ext cx="264498" cy="270933"/>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grpSp>
      <p:sp>
        <p:nvSpPr>
          <p:cNvPr id="13" name="Left Arrow 12"/>
          <p:cNvSpPr/>
          <p:nvPr/>
        </p:nvSpPr>
        <p:spPr bwMode="auto">
          <a:xfrm>
            <a:off x="6011334" y="5015782"/>
            <a:ext cx="2523062"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23" name="Title 1"/>
          <p:cNvSpPr txBox="1">
            <a:spLocks/>
          </p:cNvSpPr>
          <p:nvPr/>
        </p:nvSpPr>
        <p:spPr bwMode="auto">
          <a:xfrm>
            <a:off x="6434667" y="1341253"/>
            <a:ext cx="2758502" cy="2316351"/>
          </a:xfrm>
          <a:prstGeom prst="rect">
            <a:avLst/>
          </a:prstGeom>
          <a:solidFill>
            <a:srgbClr val="8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"Keeper of the Bridge" between man and Satan</a:t>
            </a:r>
          </a:p>
        </p:txBody>
      </p:sp>
      <p:sp>
        <p:nvSpPr>
          <p:cNvPr id="25" name="Title 1"/>
          <p:cNvSpPr txBox="1">
            <a:spLocks/>
          </p:cNvSpPr>
          <p:nvPr/>
        </p:nvSpPr>
        <p:spPr bwMode="auto">
          <a:xfrm>
            <a:off x="-33862" y="1341253"/>
            <a:ext cx="2758502" cy="2316351"/>
          </a:xfrm>
          <a:prstGeom prst="rect">
            <a:avLst/>
          </a:prstGeom>
          <a:solidFill>
            <a:srgbClr val="8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err="1">
                <a:ln>
                  <a:noFill/>
                </a:ln>
                <a:solidFill>
                  <a:srgbClr val="FFFFFF"/>
                </a:solidFill>
                <a:effectLst/>
                <a:uLnTx/>
                <a:uFillTx/>
                <a:latin typeface="Arial"/>
                <a:ea typeface="ＭＳ Ｐゴシック" pitchFamily="-108" charset="-128"/>
                <a:cs typeface="Arial"/>
              </a:rPr>
              <a:t>Pontifex</a:t>
            </a:r>
            <a:r>
              <a:rPr kumimoji="0" lang="en-US" sz="2800" b="1" i="1" u="none" strike="noStrike" kern="1200" cap="none" spc="0" normalizeH="0" baseline="0" noProof="0" dirty="0">
                <a:ln>
                  <a:noFill/>
                </a:ln>
                <a:solidFill>
                  <a:srgbClr val="FFFFFF"/>
                </a:solidFill>
                <a:effectLst/>
                <a:uLnTx/>
                <a:uFillTx/>
                <a:latin typeface="Arial"/>
                <a:ea typeface="ＭＳ Ｐゴシック" pitchFamily="-108" charset="-128"/>
                <a:cs typeface="Arial"/>
              </a:rPr>
              <a:t> Maximus </a:t>
            </a:r>
            <a:br>
              <a:rPr kumimoji="0" lang="en-US" sz="2800" b="1" i="1" u="none" strike="noStrike" kern="1200" cap="none" spc="0" normalizeH="0" baseline="0" noProof="0" dirty="0">
                <a:ln>
                  <a:noFill/>
                </a:ln>
                <a:solidFill>
                  <a:srgbClr val="FFFFFF"/>
                </a:solidFill>
                <a:effectLst/>
                <a:uLnTx/>
                <a:uFillTx/>
                <a:latin typeface="Arial"/>
                <a:ea typeface="ＭＳ Ｐゴシック" pitchFamily="-108" charset="-128"/>
                <a:cs typeface="Arial"/>
              </a:rPr>
            </a:br>
            <a:r>
              <a:rPr kumimoji="0" lang="en-US"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"Major Keeper of the Bridge"</a:t>
            </a:r>
          </a:p>
        </p:txBody>
      </p:sp>
      <p:sp>
        <p:nvSpPr>
          <p:cNvPr id="2" name="Title 1"/>
          <p:cNvSpPr>
            <a:spLocks noGrp="1"/>
          </p:cNvSpPr>
          <p:nvPr>
            <p:ph type="title"/>
          </p:nvPr>
        </p:nvSpPr>
        <p:spPr>
          <a:xfrm>
            <a:off x="-118535" y="-13096"/>
            <a:ext cx="9311704" cy="1143000"/>
          </a:xfrm>
          <a:solidFill>
            <a:schemeClr val="tx1"/>
          </a:solidFill>
        </p:spPr>
        <p:txBody>
          <a:bodyPr/>
          <a:lstStyle/>
          <a:p>
            <a:r>
              <a:rPr lang="en-US" b="1" dirty="0"/>
              <a:t>Babylon Religion Moved West</a:t>
            </a:r>
          </a:p>
        </p:txBody>
      </p:sp>
    </p:spTree>
    <p:extLst>
      <p:ext uri="{BB962C8B-B14F-4D97-AF65-F5344CB8AC3E}">
        <p14:creationId xmlns:p14="http://schemas.microsoft.com/office/powerpoint/2010/main" val="364859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ctrTitle"/>
          </p:nvPr>
        </p:nvSpPr>
        <p:spPr>
          <a:xfrm>
            <a:off x="533400" y="1341438"/>
            <a:ext cx="8412163" cy="1143000"/>
          </a:xfrm>
        </p:spPr>
        <p:txBody>
          <a:bodyPr/>
          <a:lstStyle/>
          <a:p>
            <a:r>
              <a:rPr lang="en-US" b="1">
                <a:solidFill>
                  <a:srgbClr val="FFFF00"/>
                </a:solidFill>
                <a:latin typeface="Arial" charset="0"/>
                <a:ea typeface="ＭＳ Ｐゴシック" charset="0"/>
              </a:rPr>
              <a:t>Christ</a:t>
            </a:r>
            <a:r>
              <a:rPr lang="fr-FR" b="1">
                <a:solidFill>
                  <a:srgbClr val="FFFF00"/>
                </a:solidFill>
                <a:latin typeface="Arial" charset="0"/>
                <a:ea typeface="ＭＳ Ｐゴシック" charset="0"/>
              </a:rPr>
              <a:t>'</a:t>
            </a:r>
            <a:r>
              <a:rPr lang="en-US" b="1">
                <a:solidFill>
                  <a:srgbClr val="FFFF00"/>
                </a:solidFill>
                <a:latin typeface="Arial" charset="0"/>
                <a:ea typeface="ＭＳ Ｐゴシック" charset="0"/>
              </a:rPr>
              <a:t>s Condemnation</a:t>
            </a:r>
            <a:endParaRPr lang="en-US" b="1">
              <a:solidFill>
                <a:srgbClr val="FFFF00"/>
              </a:solidFill>
              <a:latin typeface="Times New Roman" charset="0"/>
              <a:ea typeface="ＭＳ Ｐゴシック" charset="0"/>
            </a:endParaRPr>
          </a:p>
        </p:txBody>
      </p:sp>
      <p:sp>
        <p:nvSpPr>
          <p:cNvPr id="86018" name="Rectangle 3"/>
          <p:cNvSpPr>
            <a:spLocks noGrp="1" noChangeArrowheads="1"/>
          </p:cNvSpPr>
          <p:nvPr>
            <p:ph type="subTitle" idx="1"/>
          </p:nvPr>
        </p:nvSpPr>
        <p:spPr>
          <a:xfrm>
            <a:off x="533400" y="3505200"/>
            <a:ext cx="8305800" cy="3200400"/>
          </a:xfrm>
        </p:spPr>
        <p:txBody>
          <a:bodyPr/>
          <a:lstStyle/>
          <a:p>
            <a:pPr marL="179388" lvl="2" indent="0">
              <a:buFontTx/>
              <a:buNone/>
            </a:pPr>
            <a:r>
              <a:rPr lang="en-US" altLang="ja-JP" sz="2800" b="1">
                <a:latin typeface="Arial" charset="0"/>
                <a:ea typeface="ＭＳ Ｐゴシック" charset="0"/>
              </a:rPr>
              <a:t>2:14  "Nevertheless, I have a few things against you: You have people there who hold to the teaching of Balaam, who taught Balak to entice the Israelites to sin by eating food sacrificed to idols and by committing sexual immorality.  </a:t>
            </a:r>
            <a:r>
              <a:rPr lang="en-US" altLang="ja-JP" sz="2800" b="1" baseline="30000">
                <a:latin typeface="Arial" charset="0"/>
                <a:ea typeface="ＭＳ Ｐゴシック" charset="0"/>
              </a:rPr>
              <a:t>15</a:t>
            </a:r>
            <a:r>
              <a:rPr lang="en-US" altLang="ja-JP" sz="2800" b="1">
                <a:latin typeface="Arial" charset="0"/>
                <a:ea typeface="ＭＳ Ｐゴシック" charset="0"/>
              </a:rPr>
              <a:t>Likewise you also have those who hold to the teaching of the Nicolaitans."</a:t>
            </a:r>
            <a:endParaRPr lang="en-US" sz="2800" b="1">
              <a:latin typeface="Arial" charset="0"/>
              <a:ea typeface="ＭＳ Ｐゴシック" charset="0"/>
            </a:endParaRPr>
          </a:p>
        </p:txBody>
      </p:sp>
    </p:spTree>
  </p:cSld>
  <p:clrMapOvr>
    <a:overrideClrMapping bg1="dk2" tx1="lt1" bg2="dk1" tx2="lt2" accent1="accent1" accent2="accent2" accent3="accent3" accent4="accent4" accent5="accent5" accent6="accent6" hlink="hlink" folHlink="folHlink"/>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ctrTitle"/>
          </p:nvPr>
        </p:nvSpPr>
        <p:spPr>
          <a:xfrm>
            <a:off x="457200" y="990600"/>
            <a:ext cx="8458200" cy="1143000"/>
          </a:xfrm>
        </p:spPr>
        <p:txBody>
          <a:bodyPr/>
          <a:lstStyle/>
          <a:p>
            <a:r>
              <a:rPr lang="en-US" b="1">
                <a:latin typeface="Arial" charset="0"/>
                <a:ea typeface="ＭＳ Ｐゴシック" charset="0"/>
                <a:cs typeface="Arial" charset="0"/>
              </a:rPr>
              <a:t>Some of their members held to the doctrine of Balaam</a:t>
            </a:r>
          </a:p>
        </p:txBody>
      </p:sp>
      <p:sp>
        <p:nvSpPr>
          <p:cNvPr id="87042" name="Rectangle 3"/>
          <p:cNvSpPr>
            <a:spLocks noGrp="1" noChangeArrowheads="1"/>
          </p:cNvSpPr>
          <p:nvPr>
            <p:ph type="subTitle" idx="1"/>
          </p:nvPr>
        </p:nvSpPr>
        <p:spPr>
          <a:xfrm>
            <a:off x="304800" y="3733800"/>
            <a:ext cx="8839200" cy="3048000"/>
          </a:xfrm>
        </p:spPr>
        <p:txBody>
          <a:bodyPr/>
          <a:lstStyle/>
          <a:p>
            <a:r>
              <a:rPr lang="en-US" altLang="ja-JP" sz="2800" b="1">
                <a:latin typeface="Arial" charset="0"/>
                <a:ea typeface="ＭＳ Ｐゴシック" charset="0"/>
                <a:cs typeface="Arial" charset="0"/>
              </a:rPr>
              <a:t>2:14 "Nevertheless, I have a few things against you: You have people there who hold to the teaching of Balaam, who taught Balak to entice the Israelites to sin by eating food sacrificed to idols and by committing sexual immorality."</a:t>
            </a:r>
          </a:p>
          <a:p>
            <a:endParaRPr lang="en-US" sz="2800" b="1">
              <a:latin typeface="Arial" charset="0"/>
              <a:ea typeface="ＭＳ Ｐゴシック" charset="0"/>
              <a:cs typeface="Arial" charset="0"/>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88066" name="Group 2"/>
          <p:cNvGrpSpPr>
            <a:grpSpLocks/>
          </p:cNvGrpSpPr>
          <p:nvPr/>
        </p:nvGrpSpPr>
        <p:grpSpPr bwMode="auto">
          <a:xfrm>
            <a:off x="0" y="762000"/>
            <a:ext cx="9144000" cy="755650"/>
            <a:chOff x="0" y="0"/>
            <a:chExt cx="4560" cy="671"/>
          </a:xfrm>
        </p:grpSpPr>
        <p:sp>
          <p:nvSpPr>
            <p:cNvPr id="88171" name="Rectangle 3"/>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3600" b="1">
                  <a:solidFill>
                    <a:srgbClr val="FFFFFF"/>
                  </a:solidFill>
                  <a:latin typeface="Arial Narrow" charset="0"/>
                </a:rPr>
                <a:t> Preparation to Occupy the Land</a:t>
              </a:r>
              <a:endParaRPr lang="en-US" altLang="zh-CN" sz="3600">
                <a:solidFill>
                  <a:srgbClr val="FFFFFF"/>
                </a:solidFill>
                <a:latin typeface="Arial Narrow" charset="0"/>
              </a:endParaRPr>
            </a:p>
          </p:txBody>
        </p:sp>
        <p:sp>
          <p:nvSpPr>
            <p:cNvPr id="88172" name="Rectangle 4"/>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67" name="Group 5"/>
          <p:cNvGrpSpPr>
            <a:grpSpLocks/>
          </p:cNvGrpSpPr>
          <p:nvPr/>
        </p:nvGrpSpPr>
        <p:grpSpPr bwMode="auto">
          <a:xfrm>
            <a:off x="0" y="1517650"/>
            <a:ext cx="2630488" cy="904875"/>
            <a:chOff x="0" y="671"/>
            <a:chExt cx="1312" cy="805"/>
          </a:xfrm>
        </p:grpSpPr>
        <p:sp>
          <p:nvSpPr>
            <p:cNvPr id="88169" name="Rectangle 6"/>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 Preparing the</a:t>
              </a:r>
              <a:endParaRPr lang="en-US" altLang="zh-CN">
                <a:solidFill>
                  <a:srgbClr val="FFFFFF"/>
                </a:solidFill>
                <a:latin typeface="Arial Narrow" charset="0"/>
              </a:endParaRPr>
            </a:p>
            <a:p>
              <a:pPr algn="ctr"/>
              <a:r>
                <a:rPr lang="en-US" altLang="zh-CN" b="1">
                  <a:solidFill>
                    <a:srgbClr val="FFFFFF"/>
                  </a:solidFill>
                  <a:latin typeface="Arial Narrow" charset="0"/>
                </a:rPr>
                <a:t>Old Generation</a:t>
              </a:r>
              <a:endParaRPr lang="en-US" altLang="zh-CN">
                <a:solidFill>
                  <a:srgbClr val="FFFFFF"/>
                </a:solidFill>
                <a:latin typeface="Arial Narrow" charset="0"/>
              </a:endParaRPr>
            </a:p>
          </p:txBody>
        </p:sp>
        <p:sp>
          <p:nvSpPr>
            <p:cNvPr id="88170" name="Rectangle 7"/>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68" name="Group 8"/>
          <p:cNvGrpSpPr>
            <a:grpSpLocks/>
          </p:cNvGrpSpPr>
          <p:nvPr/>
        </p:nvGrpSpPr>
        <p:grpSpPr bwMode="auto">
          <a:xfrm>
            <a:off x="2630488" y="1517650"/>
            <a:ext cx="3673475" cy="904875"/>
            <a:chOff x="1312" y="671"/>
            <a:chExt cx="1832" cy="805"/>
          </a:xfrm>
        </p:grpSpPr>
        <p:sp>
          <p:nvSpPr>
            <p:cNvPr id="88167" name="Rectangle 9"/>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 Postponement </a:t>
              </a:r>
              <a:endParaRPr lang="en-US" altLang="zh-CN">
                <a:solidFill>
                  <a:srgbClr val="FFFFFF"/>
                </a:solidFill>
                <a:latin typeface="Arial Narrow" charset="0"/>
              </a:endParaRPr>
            </a:p>
            <a:p>
              <a:pPr algn="ctr"/>
              <a:r>
                <a:rPr lang="en-US" altLang="zh-CN" b="1">
                  <a:solidFill>
                    <a:srgbClr val="FFFFFF"/>
                  </a:solidFill>
                  <a:latin typeface="Arial Narrow" charset="0"/>
                </a:rPr>
                <a:t>for Unbelief</a:t>
              </a:r>
              <a:endParaRPr lang="en-US" altLang="zh-CN">
                <a:solidFill>
                  <a:srgbClr val="FFFFFF"/>
                </a:solidFill>
                <a:latin typeface="Arial Narrow" charset="0"/>
              </a:endParaRPr>
            </a:p>
          </p:txBody>
        </p:sp>
        <p:sp>
          <p:nvSpPr>
            <p:cNvPr id="88168" name="Rectangle 10"/>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69" name="Group 11"/>
          <p:cNvGrpSpPr>
            <a:grpSpLocks/>
          </p:cNvGrpSpPr>
          <p:nvPr/>
        </p:nvGrpSpPr>
        <p:grpSpPr bwMode="auto">
          <a:xfrm>
            <a:off x="6303963" y="1517650"/>
            <a:ext cx="2840037" cy="904875"/>
            <a:chOff x="3144" y="671"/>
            <a:chExt cx="1416" cy="805"/>
          </a:xfrm>
        </p:grpSpPr>
        <p:sp>
          <p:nvSpPr>
            <p:cNvPr id="88165" name="Rectangle 12"/>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 Preparing the</a:t>
              </a:r>
              <a:endParaRPr lang="en-US" altLang="zh-CN">
                <a:solidFill>
                  <a:srgbClr val="FFFFFF"/>
                </a:solidFill>
                <a:latin typeface="Arial Narrow" charset="0"/>
              </a:endParaRPr>
            </a:p>
            <a:p>
              <a:pPr algn="ctr"/>
              <a:r>
                <a:rPr lang="en-US" altLang="zh-CN" b="1">
                  <a:solidFill>
                    <a:srgbClr val="FFFFFF"/>
                  </a:solidFill>
                  <a:latin typeface="Arial Narrow" charset="0"/>
                </a:rPr>
                <a:t>New Generation</a:t>
              </a:r>
              <a:endParaRPr lang="en-US" altLang="zh-CN">
                <a:solidFill>
                  <a:srgbClr val="FFFFFF"/>
                </a:solidFill>
                <a:latin typeface="Arial Narrow" charset="0"/>
              </a:endParaRPr>
            </a:p>
          </p:txBody>
        </p:sp>
        <p:sp>
          <p:nvSpPr>
            <p:cNvPr id="88166" name="Rectangle 13"/>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70" name="Group 14"/>
          <p:cNvGrpSpPr>
            <a:grpSpLocks/>
          </p:cNvGrpSpPr>
          <p:nvPr/>
        </p:nvGrpSpPr>
        <p:grpSpPr bwMode="auto">
          <a:xfrm>
            <a:off x="0" y="2422525"/>
            <a:ext cx="2630488" cy="476250"/>
            <a:chOff x="0" y="1476"/>
            <a:chExt cx="1312" cy="422"/>
          </a:xfrm>
        </p:grpSpPr>
        <p:sp>
          <p:nvSpPr>
            <p:cNvPr id="88163" name="Rectangle 15"/>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1:1–10:10</a:t>
              </a:r>
              <a:endParaRPr lang="en-US" altLang="zh-CN">
                <a:solidFill>
                  <a:srgbClr val="FFFFFF"/>
                </a:solidFill>
                <a:latin typeface="Arial Narrow" charset="0"/>
              </a:endParaRPr>
            </a:p>
          </p:txBody>
        </p:sp>
        <p:sp>
          <p:nvSpPr>
            <p:cNvPr id="88164" name="Rectangle 16"/>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71" name="Group 17"/>
          <p:cNvGrpSpPr>
            <a:grpSpLocks/>
          </p:cNvGrpSpPr>
          <p:nvPr/>
        </p:nvGrpSpPr>
        <p:grpSpPr bwMode="auto">
          <a:xfrm>
            <a:off x="2630488" y="2422525"/>
            <a:ext cx="3673475" cy="476250"/>
            <a:chOff x="1312" y="1476"/>
            <a:chExt cx="1832" cy="422"/>
          </a:xfrm>
        </p:grpSpPr>
        <p:sp>
          <p:nvSpPr>
            <p:cNvPr id="88161" name="Rectangle 18"/>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10:11–25:18</a:t>
              </a:r>
              <a:endParaRPr lang="en-US" altLang="zh-CN">
                <a:solidFill>
                  <a:srgbClr val="FFFFFF"/>
                </a:solidFill>
                <a:latin typeface="Arial Narrow" charset="0"/>
              </a:endParaRPr>
            </a:p>
          </p:txBody>
        </p:sp>
        <p:sp>
          <p:nvSpPr>
            <p:cNvPr id="88162" name="Rectangle 19"/>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72" name="Group 20"/>
          <p:cNvGrpSpPr>
            <a:grpSpLocks/>
          </p:cNvGrpSpPr>
          <p:nvPr/>
        </p:nvGrpSpPr>
        <p:grpSpPr bwMode="auto">
          <a:xfrm>
            <a:off x="6303963" y="2422525"/>
            <a:ext cx="2840037" cy="476250"/>
            <a:chOff x="3144" y="1476"/>
            <a:chExt cx="1416" cy="422"/>
          </a:xfrm>
        </p:grpSpPr>
        <p:sp>
          <p:nvSpPr>
            <p:cNvPr id="88159" name="Rectangle 21"/>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26–36</a:t>
              </a:r>
              <a:endParaRPr lang="en-US" altLang="zh-CN">
                <a:solidFill>
                  <a:srgbClr val="FFFFFF"/>
                </a:solidFill>
                <a:latin typeface="Arial Narrow" charset="0"/>
              </a:endParaRPr>
            </a:p>
          </p:txBody>
        </p:sp>
        <p:sp>
          <p:nvSpPr>
            <p:cNvPr id="88160" name="Rectangle 22"/>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73" name="Group 23"/>
          <p:cNvGrpSpPr>
            <a:grpSpLocks/>
          </p:cNvGrpSpPr>
          <p:nvPr/>
        </p:nvGrpSpPr>
        <p:grpSpPr bwMode="auto">
          <a:xfrm>
            <a:off x="0" y="2898775"/>
            <a:ext cx="2630488" cy="474663"/>
            <a:chOff x="0" y="1898"/>
            <a:chExt cx="1312" cy="422"/>
          </a:xfrm>
        </p:grpSpPr>
        <p:sp>
          <p:nvSpPr>
            <p:cNvPr id="88157" name="Rectangle 24"/>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God</a:t>
              </a:r>
              <a:r>
                <a:rPr lang="fr-FR" altLang="zh-CN" b="1">
                  <a:solidFill>
                    <a:srgbClr val="FFFFFF"/>
                  </a:solidFill>
                  <a:latin typeface="Arial Narrow" charset="0"/>
                </a:rPr>
                <a:t>'</a:t>
              </a:r>
              <a:r>
                <a:rPr lang="en-US" altLang="zh-CN" b="1">
                  <a:solidFill>
                    <a:srgbClr val="FFFFFF"/>
                  </a:solidFill>
                  <a:latin typeface="Arial Narrow" charset="0"/>
                </a:rPr>
                <a:t>s Faithfulness</a:t>
              </a:r>
              <a:endParaRPr lang="en-US" altLang="zh-CN">
                <a:solidFill>
                  <a:srgbClr val="FFFFFF"/>
                </a:solidFill>
                <a:latin typeface="Arial Narrow" charset="0"/>
              </a:endParaRPr>
            </a:p>
          </p:txBody>
        </p:sp>
        <p:sp>
          <p:nvSpPr>
            <p:cNvPr id="88158" name="Rectangle 25"/>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74" name="Group 26"/>
          <p:cNvGrpSpPr>
            <a:grpSpLocks/>
          </p:cNvGrpSpPr>
          <p:nvPr/>
        </p:nvGrpSpPr>
        <p:grpSpPr bwMode="auto">
          <a:xfrm>
            <a:off x="2630488" y="2898775"/>
            <a:ext cx="3673475" cy="474663"/>
            <a:chOff x="1312" y="1898"/>
            <a:chExt cx="1832" cy="422"/>
          </a:xfrm>
        </p:grpSpPr>
        <p:sp>
          <p:nvSpPr>
            <p:cNvPr id="88155" name="Rectangle 27"/>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Israel</a:t>
              </a:r>
              <a:r>
                <a:rPr lang="fr-FR" altLang="zh-CN" b="1">
                  <a:solidFill>
                    <a:srgbClr val="FFFFFF"/>
                  </a:solidFill>
                  <a:latin typeface="Arial Narrow" charset="0"/>
                </a:rPr>
                <a:t>'</a:t>
              </a:r>
              <a:r>
                <a:rPr lang="en-US" altLang="zh-CN" b="1">
                  <a:solidFill>
                    <a:srgbClr val="FFFFFF"/>
                  </a:solidFill>
                  <a:latin typeface="Arial Narrow" charset="0"/>
                </a:rPr>
                <a:t>s Faithlessness</a:t>
              </a:r>
              <a:endParaRPr lang="en-US" altLang="zh-CN">
                <a:solidFill>
                  <a:srgbClr val="FFFFFF"/>
                </a:solidFill>
                <a:latin typeface="Arial Narrow" charset="0"/>
              </a:endParaRPr>
            </a:p>
          </p:txBody>
        </p:sp>
        <p:sp>
          <p:nvSpPr>
            <p:cNvPr id="88156" name="Rectangle 28"/>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75" name="Group 29"/>
          <p:cNvGrpSpPr>
            <a:grpSpLocks/>
          </p:cNvGrpSpPr>
          <p:nvPr/>
        </p:nvGrpSpPr>
        <p:grpSpPr bwMode="auto">
          <a:xfrm>
            <a:off x="6303963" y="2898775"/>
            <a:ext cx="2840037" cy="474663"/>
            <a:chOff x="3144" y="1898"/>
            <a:chExt cx="1416" cy="422"/>
          </a:xfrm>
        </p:grpSpPr>
        <p:sp>
          <p:nvSpPr>
            <p:cNvPr id="88153" name="Rectangle 30"/>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God</a:t>
              </a:r>
              <a:r>
                <a:rPr lang="fr-FR" altLang="zh-CN" b="1">
                  <a:solidFill>
                    <a:srgbClr val="FFFFFF"/>
                  </a:solidFill>
                  <a:latin typeface="Arial Narrow" charset="0"/>
                </a:rPr>
                <a:t>'</a:t>
              </a:r>
              <a:r>
                <a:rPr lang="en-US" altLang="zh-CN" b="1">
                  <a:solidFill>
                    <a:srgbClr val="FFFFFF"/>
                  </a:solidFill>
                  <a:latin typeface="Arial Narrow" charset="0"/>
                </a:rPr>
                <a:t>s Faithfulness</a:t>
              </a:r>
              <a:endParaRPr lang="en-US" altLang="zh-CN">
                <a:solidFill>
                  <a:srgbClr val="FFFFFF"/>
                </a:solidFill>
                <a:latin typeface="Arial Narrow" charset="0"/>
              </a:endParaRPr>
            </a:p>
          </p:txBody>
        </p:sp>
        <p:sp>
          <p:nvSpPr>
            <p:cNvPr id="88154" name="Rectangle 31"/>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76" name="Group 32"/>
          <p:cNvGrpSpPr>
            <a:grpSpLocks/>
          </p:cNvGrpSpPr>
          <p:nvPr/>
        </p:nvGrpSpPr>
        <p:grpSpPr bwMode="auto">
          <a:xfrm>
            <a:off x="0" y="3373438"/>
            <a:ext cx="2630488" cy="474662"/>
            <a:chOff x="0" y="2320"/>
            <a:chExt cx="1312" cy="422"/>
          </a:xfrm>
        </p:grpSpPr>
        <p:sp>
          <p:nvSpPr>
            <p:cNvPr id="88151" name="Rectangle 33"/>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God</a:t>
              </a:r>
              <a:r>
                <a:rPr lang="fr-FR" altLang="zh-CN" b="1">
                  <a:solidFill>
                    <a:srgbClr val="FFFFFF"/>
                  </a:solidFill>
                  <a:latin typeface="Arial Narrow" charset="0"/>
                </a:rPr>
                <a:t>'</a:t>
              </a:r>
              <a:r>
                <a:rPr lang="en-US" altLang="zh-CN" b="1">
                  <a:solidFill>
                    <a:srgbClr val="FFFFFF"/>
                  </a:solidFill>
                  <a:latin typeface="Arial Narrow" charset="0"/>
                </a:rPr>
                <a:t>s Blessings</a:t>
              </a:r>
              <a:endParaRPr lang="en-US" altLang="zh-CN">
                <a:solidFill>
                  <a:srgbClr val="FFFFFF"/>
                </a:solidFill>
                <a:latin typeface="Arial Narrow" charset="0"/>
              </a:endParaRPr>
            </a:p>
          </p:txBody>
        </p:sp>
        <p:sp>
          <p:nvSpPr>
            <p:cNvPr id="88152" name="Rectangle 34"/>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77" name="Group 35"/>
          <p:cNvGrpSpPr>
            <a:grpSpLocks/>
          </p:cNvGrpSpPr>
          <p:nvPr/>
        </p:nvGrpSpPr>
        <p:grpSpPr bwMode="auto">
          <a:xfrm>
            <a:off x="2630488" y="3373438"/>
            <a:ext cx="3673475" cy="474662"/>
            <a:chOff x="1312" y="2320"/>
            <a:chExt cx="1832" cy="422"/>
          </a:xfrm>
        </p:grpSpPr>
        <p:sp>
          <p:nvSpPr>
            <p:cNvPr id="88149" name="Rectangle 36"/>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God</a:t>
              </a:r>
              <a:r>
                <a:rPr lang="fr-FR" altLang="zh-CN" b="1">
                  <a:solidFill>
                    <a:srgbClr val="FFFFFF"/>
                  </a:solidFill>
                  <a:latin typeface="Arial Narrow" charset="0"/>
                </a:rPr>
                <a:t>'</a:t>
              </a:r>
              <a:r>
                <a:rPr lang="en-US" altLang="zh-CN" b="1">
                  <a:solidFill>
                    <a:srgbClr val="FFFFFF"/>
                  </a:solidFill>
                  <a:latin typeface="Arial Narrow" charset="0"/>
                </a:rPr>
                <a:t>s Discipline</a:t>
              </a:r>
              <a:endParaRPr lang="en-US" altLang="zh-CN">
                <a:solidFill>
                  <a:srgbClr val="FFFFFF"/>
                </a:solidFill>
                <a:latin typeface="Arial Narrow" charset="0"/>
              </a:endParaRPr>
            </a:p>
          </p:txBody>
        </p:sp>
        <p:sp>
          <p:nvSpPr>
            <p:cNvPr id="88150" name="Rectangle 37"/>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78" name="Group 38"/>
          <p:cNvGrpSpPr>
            <a:grpSpLocks/>
          </p:cNvGrpSpPr>
          <p:nvPr/>
        </p:nvGrpSpPr>
        <p:grpSpPr bwMode="auto">
          <a:xfrm>
            <a:off x="6303963" y="3373438"/>
            <a:ext cx="2840037" cy="474662"/>
            <a:chOff x="3144" y="2320"/>
            <a:chExt cx="1416" cy="422"/>
          </a:xfrm>
        </p:grpSpPr>
        <p:sp>
          <p:nvSpPr>
            <p:cNvPr id="88147" name="Rectangle 39"/>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God</a:t>
              </a:r>
              <a:r>
                <a:rPr lang="fr-FR" altLang="zh-CN" b="1">
                  <a:solidFill>
                    <a:srgbClr val="FFFFFF"/>
                  </a:solidFill>
                  <a:latin typeface="Arial Narrow" charset="0"/>
                </a:rPr>
                <a:t>'</a:t>
              </a:r>
              <a:r>
                <a:rPr lang="en-US" altLang="zh-CN" b="1">
                  <a:solidFill>
                    <a:srgbClr val="FFFFFF"/>
                  </a:solidFill>
                  <a:latin typeface="Arial Narrow" charset="0"/>
                </a:rPr>
                <a:t>s Blessings</a:t>
              </a:r>
              <a:endParaRPr lang="en-US" altLang="zh-CN">
                <a:solidFill>
                  <a:srgbClr val="FFFFFF"/>
                </a:solidFill>
                <a:latin typeface="Arial Narrow" charset="0"/>
              </a:endParaRPr>
            </a:p>
          </p:txBody>
        </p:sp>
        <p:sp>
          <p:nvSpPr>
            <p:cNvPr id="88148" name="Rectangle 40"/>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79" name="Group 41"/>
          <p:cNvGrpSpPr>
            <a:grpSpLocks/>
          </p:cNvGrpSpPr>
          <p:nvPr/>
        </p:nvGrpSpPr>
        <p:grpSpPr bwMode="auto">
          <a:xfrm>
            <a:off x="0" y="3848100"/>
            <a:ext cx="2630488" cy="474663"/>
            <a:chOff x="0" y="2742"/>
            <a:chExt cx="1312" cy="422"/>
          </a:xfrm>
        </p:grpSpPr>
        <p:sp>
          <p:nvSpPr>
            <p:cNvPr id="88145" name="Rectangle 42"/>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Israel</a:t>
              </a:r>
              <a:r>
                <a:rPr lang="fr-FR" altLang="zh-CN" b="1">
                  <a:solidFill>
                    <a:srgbClr val="FFFFFF"/>
                  </a:solidFill>
                  <a:latin typeface="Arial Narrow" charset="0"/>
                </a:rPr>
                <a:t>'</a:t>
              </a:r>
              <a:r>
                <a:rPr lang="en-US" altLang="zh-CN" b="1">
                  <a:solidFill>
                    <a:srgbClr val="FFFFFF"/>
                  </a:solidFill>
                  <a:latin typeface="Arial Narrow" charset="0"/>
                </a:rPr>
                <a:t>s Commitment</a:t>
              </a:r>
              <a:endParaRPr lang="en-US" altLang="zh-CN">
                <a:solidFill>
                  <a:srgbClr val="FFFFFF"/>
                </a:solidFill>
                <a:latin typeface="Arial Narrow" charset="0"/>
              </a:endParaRPr>
            </a:p>
          </p:txBody>
        </p:sp>
        <p:sp>
          <p:nvSpPr>
            <p:cNvPr id="88146" name="Rectangle 43"/>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80" name="Group 44"/>
          <p:cNvGrpSpPr>
            <a:grpSpLocks/>
          </p:cNvGrpSpPr>
          <p:nvPr/>
        </p:nvGrpSpPr>
        <p:grpSpPr bwMode="auto">
          <a:xfrm>
            <a:off x="2630488" y="3848100"/>
            <a:ext cx="3673475" cy="474663"/>
            <a:chOff x="1312" y="2742"/>
            <a:chExt cx="1832" cy="422"/>
          </a:xfrm>
        </p:grpSpPr>
        <p:sp>
          <p:nvSpPr>
            <p:cNvPr id="88143" name="Rectangle 45"/>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Israel</a:t>
              </a:r>
              <a:r>
                <a:rPr lang="fr-FR" altLang="zh-CN" b="1">
                  <a:solidFill>
                    <a:srgbClr val="FFFFFF"/>
                  </a:solidFill>
                  <a:latin typeface="Arial Narrow" charset="0"/>
                </a:rPr>
                <a:t>'</a:t>
              </a:r>
              <a:r>
                <a:rPr lang="en-US" altLang="zh-CN" b="1">
                  <a:solidFill>
                    <a:srgbClr val="FFFFFF"/>
                  </a:solidFill>
                  <a:latin typeface="Arial Narrow" charset="0"/>
                </a:rPr>
                <a:t>s Complaining</a:t>
              </a:r>
              <a:endParaRPr lang="en-US" altLang="zh-CN">
                <a:solidFill>
                  <a:srgbClr val="FFFFFF"/>
                </a:solidFill>
                <a:latin typeface="Arial Narrow" charset="0"/>
              </a:endParaRPr>
            </a:p>
          </p:txBody>
        </p:sp>
        <p:sp>
          <p:nvSpPr>
            <p:cNvPr id="88144" name="Rectangle 46"/>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81" name="Group 47"/>
          <p:cNvGrpSpPr>
            <a:grpSpLocks/>
          </p:cNvGrpSpPr>
          <p:nvPr/>
        </p:nvGrpSpPr>
        <p:grpSpPr bwMode="auto">
          <a:xfrm>
            <a:off x="6303963" y="3848100"/>
            <a:ext cx="2840037" cy="474663"/>
            <a:chOff x="3144" y="2742"/>
            <a:chExt cx="1416" cy="422"/>
          </a:xfrm>
        </p:grpSpPr>
        <p:sp>
          <p:nvSpPr>
            <p:cNvPr id="88141" name="Rectangle 48"/>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Israel</a:t>
              </a:r>
              <a:r>
                <a:rPr lang="fr-FR" altLang="zh-CN" b="1">
                  <a:solidFill>
                    <a:srgbClr val="FFFFFF"/>
                  </a:solidFill>
                  <a:latin typeface="Arial Narrow" charset="0"/>
                </a:rPr>
                <a:t>'</a:t>
              </a:r>
              <a:r>
                <a:rPr lang="en-US" altLang="zh-CN" b="1">
                  <a:solidFill>
                    <a:srgbClr val="FFFFFF"/>
                  </a:solidFill>
                  <a:latin typeface="Arial Narrow" charset="0"/>
                </a:rPr>
                <a:t>s Commitment</a:t>
              </a:r>
              <a:endParaRPr lang="en-US" altLang="zh-CN">
                <a:solidFill>
                  <a:srgbClr val="FFFFFF"/>
                </a:solidFill>
                <a:latin typeface="Arial Narrow" charset="0"/>
              </a:endParaRPr>
            </a:p>
          </p:txBody>
        </p:sp>
        <p:sp>
          <p:nvSpPr>
            <p:cNvPr id="88142" name="Rectangle 49"/>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82" name="Group 50"/>
          <p:cNvGrpSpPr>
            <a:grpSpLocks/>
          </p:cNvGrpSpPr>
          <p:nvPr/>
        </p:nvGrpSpPr>
        <p:grpSpPr bwMode="auto">
          <a:xfrm>
            <a:off x="0" y="4322763"/>
            <a:ext cx="2630488" cy="476250"/>
            <a:chOff x="0" y="3164"/>
            <a:chExt cx="1312" cy="422"/>
          </a:xfrm>
        </p:grpSpPr>
        <p:sp>
          <p:nvSpPr>
            <p:cNvPr id="88139" name="Rectangle 51"/>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Order</a:t>
              </a:r>
              <a:endParaRPr lang="en-US" altLang="zh-CN">
                <a:solidFill>
                  <a:srgbClr val="FFFFFF"/>
                </a:solidFill>
                <a:latin typeface="Arial Narrow" charset="0"/>
              </a:endParaRPr>
            </a:p>
          </p:txBody>
        </p:sp>
        <p:sp>
          <p:nvSpPr>
            <p:cNvPr id="88140" name="Rectangle 52"/>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83" name="Group 53"/>
          <p:cNvGrpSpPr>
            <a:grpSpLocks/>
          </p:cNvGrpSpPr>
          <p:nvPr/>
        </p:nvGrpSpPr>
        <p:grpSpPr bwMode="auto">
          <a:xfrm>
            <a:off x="2630488" y="4322763"/>
            <a:ext cx="3673475" cy="476250"/>
            <a:chOff x="1312" y="3164"/>
            <a:chExt cx="1832" cy="422"/>
          </a:xfrm>
        </p:grpSpPr>
        <p:sp>
          <p:nvSpPr>
            <p:cNvPr id="88137" name="Rectangle 54"/>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Disorder</a:t>
              </a:r>
              <a:endParaRPr lang="en-US" altLang="zh-CN">
                <a:solidFill>
                  <a:srgbClr val="FFFFFF"/>
                </a:solidFill>
                <a:latin typeface="Arial Narrow" charset="0"/>
              </a:endParaRPr>
            </a:p>
          </p:txBody>
        </p:sp>
        <p:sp>
          <p:nvSpPr>
            <p:cNvPr id="88138" name="Rectangle 55"/>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84" name="Group 56"/>
          <p:cNvGrpSpPr>
            <a:grpSpLocks/>
          </p:cNvGrpSpPr>
          <p:nvPr/>
        </p:nvGrpSpPr>
        <p:grpSpPr bwMode="auto">
          <a:xfrm>
            <a:off x="6303963" y="4322763"/>
            <a:ext cx="2840037" cy="476250"/>
            <a:chOff x="3144" y="3164"/>
            <a:chExt cx="1416" cy="422"/>
          </a:xfrm>
        </p:grpSpPr>
        <p:sp>
          <p:nvSpPr>
            <p:cNvPr id="88135" name="Rectangle 57"/>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Reorder</a:t>
              </a:r>
              <a:endParaRPr lang="en-US" altLang="zh-CN">
                <a:solidFill>
                  <a:srgbClr val="FFFFFF"/>
                </a:solidFill>
                <a:latin typeface="Arial Narrow" charset="0"/>
              </a:endParaRPr>
            </a:p>
          </p:txBody>
        </p:sp>
        <p:sp>
          <p:nvSpPr>
            <p:cNvPr id="88136" name="Rectangle 58"/>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85" name="Group 59"/>
          <p:cNvGrpSpPr>
            <a:grpSpLocks/>
          </p:cNvGrpSpPr>
          <p:nvPr/>
        </p:nvGrpSpPr>
        <p:grpSpPr bwMode="auto">
          <a:xfrm>
            <a:off x="0" y="4799013"/>
            <a:ext cx="2630488" cy="474662"/>
            <a:chOff x="0" y="3586"/>
            <a:chExt cx="1312" cy="422"/>
          </a:xfrm>
        </p:grpSpPr>
        <p:sp>
          <p:nvSpPr>
            <p:cNvPr id="88133" name="Rectangle 60"/>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Mount Sinai</a:t>
              </a:r>
              <a:endParaRPr lang="en-US" altLang="zh-CN">
                <a:solidFill>
                  <a:srgbClr val="FFFFFF"/>
                </a:solidFill>
                <a:latin typeface="Arial Narrow" charset="0"/>
              </a:endParaRPr>
            </a:p>
          </p:txBody>
        </p:sp>
        <p:sp>
          <p:nvSpPr>
            <p:cNvPr id="88134" name="Rectangle 61"/>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86" name="Group 62"/>
          <p:cNvGrpSpPr>
            <a:grpSpLocks/>
          </p:cNvGrpSpPr>
          <p:nvPr/>
        </p:nvGrpSpPr>
        <p:grpSpPr bwMode="auto">
          <a:xfrm>
            <a:off x="2630488" y="4799013"/>
            <a:ext cx="3673475" cy="474662"/>
            <a:chOff x="1312" y="3586"/>
            <a:chExt cx="1832" cy="422"/>
          </a:xfrm>
        </p:grpSpPr>
        <p:sp>
          <p:nvSpPr>
            <p:cNvPr id="88131" name="Rectangle 63"/>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Wilderness</a:t>
              </a:r>
              <a:endParaRPr lang="en-US" altLang="zh-CN">
                <a:solidFill>
                  <a:srgbClr val="FFFFFF"/>
                </a:solidFill>
                <a:latin typeface="Arial Narrow" charset="0"/>
              </a:endParaRPr>
            </a:p>
          </p:txBody>
        </p:sp>
        <p:sp>
          <p:nvSpPr>
            <p:cNvPr id="88132" name="Rectangle 64"/>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87" name="Group 65"/>
          <p:cNvGrpSpPr>
            <a:grpSpLocks/>
          </p:cNvGrpSpPr>
          <p:nvPr/>
        </p:nvGrpSpPr>
        <p:grpSpPr bwMode="auto">
          <a:xfrm>
            <a:off x="6303963" y="4799013"/>
            <a:ext cx="2840037" cy="474662"/>
            <a:chOff x="3144" y="3586"/>
            <a:chExt cx="1416" cy="422"/>
          </a:xfrm>
        </p:grpSpPr>
        <p:sp>
          <p:nvSpPr>
            <p:cNvPr id="88129" name="Rectangle 66"/>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Moab</a:t>
              </a:r>
              <a:endParaRPr lang="en-US" altLang="zh-CN">
                <a:solidFill>
                  <a:srgbClr val="FFFFFF"/>
                </a:solidFill>
                <a:latin typeface="Arial Narrow" charset="0"/>
              </a:endParaRPr>
            </a:p>
          </p:txBody>
        </p:sp>
        <p:sp>
          <p:nvSpPr>
            <p:cNvPr id="88130" name="Rectangle 67"/>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88" name="Group 68"/>
          <p:cNvGrpSpPr>
            <a:grpSpLocks/>
          </p:cNvGrpSpPr>
          <p:nvPr/>
        </p:nvGrpSpPr>
        <p:grpSpPr bwMode="auto">
          <a:xfrm>
            <a:off x="0" y="5273675"/>
            <a:ext cx="2630488" cy="582613"/>
            <a:chOff x="0" y="4008"/>
            <a:chExt cx="1312" cy="518"/>
          </a:xfrm>
        </p:grpSpPr>
        <p:sp>
          <p:nvSpPr>
            <p:cNvPr id="88127" name="Rectangle 69"/>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20 Days</a:t>
              </a:r>
              <a:endParaRPr lang="en-US" altLang="zh-CN">
                <a:solidFill>
                  <a:srgbClr val="FFFFFF"/>
                </a:solidFill>
                <a:latin typeface="Arial Narrow" charset="0"/>
              </a:endParaRPr>
            </a:p>
          </p:txBody>
        </p:sp>
        <p:sp>
          <p:nvSpPr>
            <p:cNvPr id="88128" name="Rectangle 70"/>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89" name="Group 71"/>
          <p:cNvGrpSpPr>
            <a:grpSpLocks/>
          </p:cNvGrpSpPr>
          <p:nvPr/>
        </p:nvGrpSpPr>
        <p:grpSpPr bwMode="auto">
          <a:xfrm>
            <a:off x="2630488" y="5273675"/>
            <a:ext cx="3673475" cy="582613"/>
            <a:chOff x="1312" y="4008"/>
            <a:chExt cx="1832" cy="518"/>
          </a:xfrm>
        </p:grpSpPr>
        <p:sp>
          <p:nvSpPr>
            <p:cNvPr id="88125" name="Rectangle 72"/>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38 Years, 3 Months, 10 Days </a:t>
              </a:r>
              <a:endParaRPr lang="en-US" altLang="zh-CN">
                <a:solidFill>
                  <a:srgbClr val="FFFFFF"/>
                </a:solidFill>
                <a:latin typeface="Arial Narrow" charset="0"/>
              </a:endParaRPr>
            </a:p>
          </p:txBody>
        </p:sp>
        <p:sp>
          <p:nvSpPr>
            <p:cNvPr id="88126" name="Rectangle 73"/>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90" name="Group 74"/>
          <p:cNvGrpSpPr>
            <a:grpSpLocks/>
          </p:cNvGrpSpPr>
          <p:nvPr/>
        </p:nvGrpSpPr>
        <p:grpSpPr bwMode="auto">
          <a:xfrm>
            <a:off x="6303963" y="5273675"/>
            <a:ext cx="2840037" cy="582613"/>
            <a:chOff x="3144" y="4008"/>
            <a:chExt cx="1416" cy="518"/>
          </a:xfrm>
        </p:grpSpPr>
        <p:sp>
          <p:nvSpPr>
            <p:cNvPr id="88123" name="Rectangle 75"/>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Arial Narrow" charset="0"/>
                </a:rPr>
                <a:t>ca. 5 Months</a:t>
              </a:r>
              <a:endParaRPr lang="en-US" altLang="zh-CN">
                <a:solidFill>
                  <a:srgbClr val="FFFFFF"/>
                </a:solidFill>
                <a:latin typeface="Arial Narrow" charset="0"/>
              </a:endParaRPr>
            </a:p>
          </p:txBody>
        </p:sp>
        <p:sp>
          <p:nvSpPr>
            <p:cNvPr id="88124" name="Rectangle 76"/>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91" name="Group 77"/>
          <p:cNvGrpSpPr>
            <a:grpSpLocks/>
          </p:cNvGrpSpPr>
          <p:nvPr/>
        </p:nvGrpSpPr>
        <p:grpSpPr bwMode="auto">
          <a:xfrm>
            <a:off x="0" y="5856288"/>
            <a:ext cx="1347788" cy="1001712"/>
            <a:chOff x="0" y="4526"/>
            <a:chExt cx="672" cy="890"/>
          </a:xfrm>
        </p:grpSpPr>
        <p:sp>
          <p:nvSpPr>
            <p:cNvPr id="88121" name="Rectangle 78"/>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800">
                  <a:solidFill>
                    <a:srgbClr val="FFFFFF"/>
                  </a:solidFill>
                  <a:latin typeface="Arial Narrow" charset="0"/>
                </a:rPr>
                <a:t> Organization </a:t>
              </a:r>
            </a:p>
            <a:p>
              <a:pPr algn="ctr"/>
              <a:r>
                <a:rPr lang="en-US" altLang="zh-CN" sz="1800">
                  <a:solidFill>
                    <a:srgbClr val="FFFFFF"/>
                  </a:solidFill>
                  <a:latin typeface="Arial Narrow" charset="0"/>
                </a:rPr>
                <a:t>(1-4)</a:t>
              </a:r>
            </a:p>
          </p:txBody>
        </p:sp>
        <p:sp>
          <p:nvSpPr>
            <p:cNvPr id="88122" name="Rectangle 79"/>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92" name="Group 80"/>
          <p:cNvGrpSpPr>
            <a:grpSpLocks/>
          </p:cNvGrpSpPr>
          <p:nvPr/>
        </p:nvGrpSpPr>
        <p:grpSpPr bwMode="auto">
          <a:xfrm>
            <a:off x="1347788" y="5856288"/>
            <a:ext cx="1282700" cy="1001712"/>
            <a:chOff x="672" y="4526"/>
            <a:chExt cx="640" cy="890"/>
          </a:xfrm>
        </p:grpSpPr>
        <p:sp>
          <p:nvSpPr>
            <p:cNvPr id="88119" name="Rectangle 81"/>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800">
                  <a:solidFill>
                    <a:srgbClr val="FFFFFF"/>
                  </a:solidFill>
                  <a:latin typeface="Arial Narrow" charset="0"/>
                </a:rPr>
                <a:t>Sanctification (5:1-10:10)</a:t>
              </a:r>
            </a:p>
          </p:txBody>
        </p:sp>
        <p:sp>
          <p:nvSpPr>
            <p:cNvPr id="88120" name="Rectangle 82"/>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93" name="Group 83"/>
          <p:cNvGrpSpPr>
            <a:grpSpLocks/>
          </p:cNvGrpSpPr>
          <p:nvPr/>
        </p:nvGrpSpPr>
        <p:grpSpPr bwMode="auto">
          <a:xfrm>
            <a:off x="2630488" y="5856288"/>
            <a:ext cx="785812" cy="1001712"/>
            <a:chOff x="1312" y="4526"/>
            <a:chExt cx="392" cy="890"/>
          </a:xfrm>
        </p:grpSpPr>
        <p:sp>
          <p:nvSpPr>
            <p:cNvPr id="88117" name="Rectangle 84"/>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400">
                  <a:solidFill>
                    <a:srgbClr val="FFFFFF"/>
                  </a:solidFill>
                  <a:latin typeface="Arial Narrow" charset="0"/>
                </a:rPr>
                <a:t>To Kadesh (10:11-</a:t>
              </a:r>
            </a:p>
            <a:p>
              <a:pPr algn="ctr" eaLnBrk="1" hangingPunct="1"/>
              <a:r>
                <a:rPr lang="en-US" altLang="zh-CN" sz="1400">
                  <a:solidFill>
                    <a:srgbClr val="FFFFFF"/>
                  </a:solidFill>
                  <a:latin typeface="Arial Narrow" charset="0"/>
                </a:rPr>
                <a:t>12:16)</a:t>
              </a:r>
            </a:p>
          </p:txBody>
        </p:sp>
        <p:sp>
          <p:nvSpPr>
            <p:cNvPr id="88118" name="Rectangle 85"/>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94" name="Group 86"/>
          <p:cNvGrpSpPr>
            <a:grpSpLocks/>
          </p:cNvGrpSpPr>
          <p:nvPr/>
        </p:nvGrpSpPr>
        <p:grpSpPr bwMode="auto">
          <a:xfrm>
            <a:off x="3416300" y="5856288"/>
            <a:ext cx="722313" cy="1001712"/>
            <a:chOff x="1704" y="4526"/>
            <a:chExt cx="360" cy="890"/>
          </a:xfrm>
        </p:grpSpPr>
        <p:sp>
          <p:nvSpPr>
            <p:cNvPr id="88115" name="Rectangle 87"/>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400">
                  <a:solidFill>
                    <a:srgbClr val="FFFFFF"/>
                  </a:solidFill>
                  <a:latin typeface="Arial Narrow" charset="0"/>
                </a:rPr>
                <a:t> Kadesh Sin </a:t>
              </a:r>
            </a:p>
            <a:p>
              <a:pPr algn="ctr" eaLnBrk="1" hangingPunct="1"/>
              <a:r>
                <a:rPr lang="en-US" altLang="zh-CN" sz="1400">
                  <a:solidFill>
                    <a:srgbClr val="FFFFFF"/>
                  </a:solidFill>
                  <a:latin typeface="Arial Narrow" charset="0"/>
                </a:rPr>
                <a:t>(13-14)</a:t>
              </a:r>
            </a:p>
          </p:txBody>
        </p:sp>
        <p:sp>
          <p:nvSpPr>
            <p:cNvPr id="88116" name="Rectangle 88"/>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95" name="Group 89"/>
          <p:cNvGrpSpPr>
            <a:grpSpLocks/>
          </p:cNvGrpSpPr>
          <p:nvPr/>
        </p:nvGrpSpPr>
        <p:grpSpPr bwMode="auto">
          <a:xfrm>
            <a:off x="4138613" y="5856288"/>
            <a:ext cx="722312" cy="1001712"/>
            <a:chOff x="2064" y="4526"/>
            <a:chExt cx="360" cy="890"/>
          </a:xfrm>
        </p:grpSpPr>
        <p:sp>
          <p:nvSpPr>
            <p:cNvPr id="88113" name="Rectangle 90"/>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400">
                  <a:solidFill>
                    <a:srgbClr val="FFFFFF"/>
                  </a:solidFill>
                  <a:latin typeface="Arial Narrow" charset="0"/>
                </a:rPr>
                <a:t>Wilder-ness (15-19)</a:t>
              </a:r>
            </a:p>
          </p:txBody>
        </p:sp>
        <p:sp>
          <p:nvSpPr>
            <p:cNvPr id="88114" name="Rectangle 91"/>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96" name="Group 92"/>
          <p:cNvGrpSpPr>
            <a:grpSpLocks/>
          </p:cNvGrpSpPr>
          <p:nvPr/>
        </p:nvGrpSpPr>
        <p:grpSpPr bwMode="auto">
          <a:xfrm>
            <a:off x="4860925" y="5856288"/>
            <a:ext cx="657225" cy="1001712"/>
            <a:chOff x="2424" y="4526"/>
            <a:chExt cx="328" cy="890"/>
          </a:xfrm>
        </p:grpSpPr>
        <p:sp>
          <p:nvSpPr>
            <p:cNvPr id="88111" name="Rectangle 93"/>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400">
                  <a:solidFill>
                    <a:srgbClr val="FFFFFF"/>
                  </a:solidFill>
                  <a:latin typeface="Arial Narrow" charset="0"/>
                </a:rPr>
                <a:t>To Moab (20-21)</a:t>
              </a:r>
            </a:p>
          </p:txBody>
        </p:sp>
        <p:sp>
          <p:nvSpPr>
            <p:cNvPr id="88112" name="Rectangle 94"/>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97" name="Group 95"/>
          <p:cNvGrpSpPr>
            <a:grpSpLocks/>
          </p:cNvGrpSpPr>
          <p:nvPr/>
        </p:nvGrpSpPr>
        <p:grpSpPr bwMode="auto">
          <a:xfrm>
            <a:off x="5518150" y="5856288"/>
            <a:ext cx="785813" cy="1001712"/>
            <a:chOff x="2752" y="4526"/>
            <a:chExt cx="392" cy="890"/>
          </a:xfrm>
        </p:grpSpPr>
        <p:sp>
          <p:nvSpPr>
            <p:cNvPr id="88109" name="Rectangle 96"/>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400">
                  <a:solidFill>
                    <a:srgbClr val="FFFFFF"/>
                  </a:solidFill>
                  <a:latin typeface="Arial Narrow" charset="0"/>
                </a:rPr>
                <a:t>Moab </a:t>
              </a:r>
            </a:p>
            <a:p>
              <a:pPr algn="ctr" eaLnBrk="1" hangingPunct="1"/>
              <a:r>
                <a:rPr lang="en-US" altLang="zh-CN" sz="1400">
                  <a:solidFill>
                    <a:srgbClr val="FFFFFF"/>
                  </a:solidFill>
                  <a:latin typeface="Arial Narrow" charset="0"/>
                </a:rPr>
                <a:t>Sin </a:t>
              </a:r>
            </a:p>
            <a:p>
              <a:pPr algn="ctr" eaLnBrk="1" hangingPunct="1"/>
              <a:r>
                <a:rPr lang="en-US" altLang="zh-CN" sz="1400">
                  <a:solidFill>
                    <a:srgbClr val="FFFFFF"/>
                  </a:solidFill>
                  <a:latin typeface="Arial Narrow" charset="0"/>
                </a:rPr>
                <a:t>(22-25)</a:t>
              </a:r>
            </a:p>
          </p:txBody>
        </p:sp>
        <p:sp>
          <p:nvSpPr>
            <p:cNvPr id="88110" name="Rectangle 97"/>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98" name="Group 98"/>
          <p:cNvGrpSpPr>
            <a:grpSpLocks/>
          </p:cNvGrpSpPr>
          <p:nvPr/>
        </p:nvGrpSpPr>
        <p:grpSpPr bwMode="auto">
          <a:xfrm>
            <a:off x="6303963" y="5856288"/>
            <a:ext cx="890587" cy="1001712"/>
            <a:chOff x="3144" y="4526"/>
            <a:chExt cx="444" cy="890"/>
          </a:xfrm>
        </p:grpSpPr>
        <p:sp>
          <p:nvSpPr>
            <p:cNvPr id="88107" name="Rectangle 99"/>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latin typeface="Arial Narrow" charset="0"/>
                </a:rPr>
                <a:t>Provision for Land (26-27)</a:t>
              </a:r>
            </a:p>
          </p:txBody>
        </p:sp>
        <p:sp>
          <p:nvSpPr>
            <p:cNvPr id="88108" name="Rectangle 100"/>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grpSp>
        <p:nvGrpSpPr>
          <p:cNvPr id="88099" name="Group 101"/>
          <p:cNvGrpSpPr>
            <a:grpSpLocks/>
          </p:cNvGrpSpPr>
          <p:nvPr/>
        </p:nvGrpSpPr>
        <p:grpSpPr bwMode="auto">
          <a:xfrm>
            <a:off x="7194550" y="5856288"/>
            <a:ext cx="882650" cy="1001712"/>
            <a:chOff x="3588" y="4526"/>
            <a:chExt cx="440" cy="890"/>
          </a:xfrm>
        </p:grpSpPr>
        <p:sp>
          <p:nvSpPr>
            <p:cNvPr id="88105" name="Rectangle 102"/>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latin typeface="Arial Narrow" charset="0"/>
                </a:rPr>
                <a:t> Offerings &amp; Vows (28-30)</a:t>
              </a:r>
            </a:p>
          </p:txBody>
        </p:sp>
        <p:sp>
          <p:nvSpPr>
            <p:cNvPr id="88106" name="Rectangle 103"/>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grpSp>
      <p:sp>
        <p:nvSpPr>
          <p:cNvPr id="88100" name="Rectangle 104"/>
          <p:cNvSpPr>
            <a:spLocks noChangeArrowheads="1"/>
          </p:cNvSpPr>
          <p:nvPr/>
        </p:nvSpPr>
        <p:spPr bwMode="auto">
          <a:xfrm>
            <a:off x="8001000" y="5856288"/>
            <a:ext cx="1143000" cy="1001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latin typeface="Arial Narrow" charset="0"/>
              </a:rPr>
              <a:t>Final Preparations (31-36)</a:t>
            </a:r>
          </a:p>
        </p:txBody>
      </p:sp>
      <p:sp>
        <p:nvSpPr>
          <p:cNvPr id="88101" name="Rectangle 105"/>
          <p:cNvSpPr>
            <a:spLocks noChangeArrowheads="1"/>
          </p:cNvSpPr>
          <p:nvPr/>
        </p:nvSpPr>
        <p:spPr bwMode="auto">
          <a:xfrm>
            <a:off x="8077200" y="5856288"/>
            <a:ext cx="1066800" cy="100171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a:spcBef>
                <a:spcPct val="50000"/>
              </a:spcBef>
              <a:buFont typeface="Wingdings" charset="0"/>
              <a:buChar char="§"/>
            </a:pPr>
            <a:endParaRPr lang="en-US" b="1">
              <a:solidFill>
                <a:srgbClr val="333333"/>
              </a:solidFill>
              <a:latin typeface="Times" charset="0"/>
              <a:cs typeface="Times New Roman" charset="0"/>
            </a:endParaRPr>
          </a:p>
        </p:txBody>
      </p:sp>
      <p:sp>
        <p:nvSpPr>
          <p:cNvPr id="88102" name="Rectangle 107"/>
          <p:cNvSpPr>
            <a:spLocks noGrp="1" noChangeArrowheads="1"/>
          </p:cNvSpPr>
          <p:nvPr>
            <p:ph type="title"/>
          </p:nvPr>
        </p:nvSpPr>
        <p:spPr>
          <a:xfrm>
            <a:off x="3352800" y="0"/>
            <a:ext cx="2438400" cy="609600"/>
          </a:xfrm>
          <a:solidFill>
            <a:schemeClr val="accent1"/>
          </a:solidFill>
          <a:ln>
            <a:solidFill>
              <a:schemeClr val="tx1"/>
            </a:solidFill>
            <a:miter lim="800000"/>
            <a:headEnd/>
            <a:tailEnd/>
          </a:ln>
        </p:spPr>
        <p:txBody>
          <a:bodyPr anchor="ctr" anchorCtr="1"/>
          <a:lstStyle/>
          <a:p>
            <a:pPr eaLnBrk="1" hangingPunct="1"/>
            <a:r>
              <a:rPr lang="en-US" sz="4000">
                <a:solidFill>
                  <a:srgbClr val="000000"/>
                </a:solidFill>
                <a:latin typeface="Arial" charset="0"/>
                <a:ea typeface="ＭＳ Ｐゴシック" charset="0"/>
                <a:cs typeface="Arial" charset="0"/>
              </a:rPr>
              <a:t>Numbers</a:t>
            </a:r>
            <a:endParaRPr lang="en-US">
              <a:solidFill>
                <a:srgbClr val="000000"/>
              </a:solidFill>
              <a:latin typeface="Impact" charset="0"/>
              <a:ea typeface="ＭＳ Ｐゴシック" charset="0"/>
              <a:cs typeface="ＭＳ Ｐゴシック" charset="0"/>
            </a:endParaRPr>
          </a:p>
        </p:txBody>
      </p:sp>
      <p:sp>
        <p:nvSpPr>
          <p:cNvPr id="88103" name="Oval 108"/>
          <p:cNvSpPr>
            <a:spLocks noChangeArrowheads="1"/>
          </p:cNvSpPr>
          <p:nvPr/>
        </p:nvSpPr>
        <p:spPr bwMode="auto">
          <a:xfrm>
            <a:off x="5410200" y="5718175"/>
            <a:ext cx="914400" cy="1143000"/>
          </a:xfrm>
          <a:prstGeom prst="ellipse">
            <a:avLst/>
          </a:prstGeom>
          <a:noFill/>
          <a:ln w="57150" cap="sq">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a:spcBef>
                <a:spcPct val="50000"/>
              </a:spcBef>
              <a:buFont typeface="Wingdings" charset="0"/>
              <a:buChar char="§"/>
            </a:pPr>
            <a:endParaRPr lang="en-US" b="1">
              <a:solidFill>
                <a:srgbClr val="333333"/>
              </a:solidFill>
              <a:latin typeface="Times" charset="0"/>
              <a:cs typeface="Times New Roman" charset="0"/>
            </a:endParaRPr>
          </a:p>
        </p:txBody>
      </p:sp>
      <p:sp>
        <p:nvSpPr>
          <p:cNvPr id="109" name="Text Box 37"/>
          <p:cNvSpPr txBox="1">
            <a:spLocks noChangeArrowheads="1"/>
          </p:cNvSpPr>
          <p:nvPr/>
        </p:nvSpPr>
        <p:spPr bwMode="auto">
          <a:xfrm>
            <a:off x="8413750" y="44450"/>
            <a:ext cx="6953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fontAlgn="auto" hangingPunct="1">
              <a:spcBef>
                <a:spcPts val="0"/>
              </a:spcBef>
              <a:spcAft>
                <a:spcPts val="0"/>
              </a:spcAft>
              <a:defRPr/>
            </a:pPr>
            <a:r>
              <a:rPr lang="en-US" b="1" kern="0" dirty="0">
                <a:solidFill>
                  <a:sysClr val="window" lastClr="FFFFFF"/>
                </a:solidFill>
                <a:latin typeface="Arial" charset="0"/>
                <a:cs typeface="Arial" charset="0"/>
              </a:rPr>
              <a:t>354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3276600" y="609600"/>
            <a:ext cx="5867400" cy="1143000"/>
          </a:xfrm>
        </p:spPr>
        <p:txBody>
          <a:bodyPr/>
          <a:lstStyle/>
          <a:p>
            <a:pPr eaLnBrk="1" hangingPunct="1"/>
            <a:r>
              <a:rPr kumimoji="1" lang="en-US">
                <a:solidFill>
                  <a:srgbClr val="FFFFFF"/>
                </a:solidFill>
                <a:latin typeface="Arial" charset="0"/>
                <a:ea typeface="ＭＳ Ｐゴシック" charset="0"/>
                <a:cs typeface="Arial" charset="0"/>
              </a:rPr>
              <a:t>Transjordan Events</a:t>
            </a:r>
          </a:p>
        </p:txBody>
      </p:sp>
      <p:pic>
        <p:nvPicPr>
          <p:cNvPr id="9011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0"/>
            <a:ext cx="307975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pic>
      <p:sp>
        <p:nvSpPr>
          <p:cNvPr id="90115" name="Text Box 5"/>
          <p:cNvSpPr txBox="1">
            <a:spLocks noChangeArrowheads="1"/>
          </p:cNvSpPr>
          <p:nvPr/>
        </p:nvSpPr>
        <p:spPr bwMode="auto">
          <a:xfrm>
            <a:off x="7246938" y="76200"/>
            <a:ext cx="19907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rgbClr val="FFFFFF"/>
                </a:solidFill>
                <a:latin typeface="Arial" charset="0"/>
                <a:cs typeface="Arial" charset="0"/>
              </a:rPr>
              <a:t>OTS 140</a:t>
            </a:r>
          </a:p>
        </p:txBody>
      </p:sp>
      <p:sp>
        <p:nvSpPr>
          <p:cNvPr id="90116" name="Rectangle 6"/>
          <p:cNvSpPr>
            <a:spLocks noChangeArrowheads="1"/>
          </p:cNvSpPr>
          <p:nvPr/>
        </p:nvSpPr>
        <p:spPr bwMode="auto">
          <a:xfrm>
            <a:off x="3124200" y="1981200"/>
            <a:ext cx="6019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90000"/>
              </a:lnSpc>
              <a:spcBef>
                <a:spcPct val="20000"/>
              </a:spcBef>
              <a:buFontTx/>
              <a:buChar char="•"/>
            </a:pPr>
            <a:r>
              <a:rPr kumimoji="1" lang="en-US" sz="3200" b="1">
                <a:solidFill>
                  <a:srgbClr val="FFFFFF"/>
                </a:solidFill>
                <a:latin typeface="Arial" charset="0"/>
                <a:cs typeface="Arial" charset="0"/>
              </a:rPr>
              <a:t>Victory over Sihon and Og (Num. 21)</a:t>
            </a:r>
          </a:p>
          <a:p>
            <a:pPr marL="342900" indent="-342900" eaLnBrk="1" hangingPunct="1">
              <a:lnSpc>
                <a:spcPct val="90000"/>
              </a:lnSpc>
              <a:spcBef>
                <a:spcPct val="20000"/>
              </a:spcBef>
              <a:buFontTx/>
              <a:buChar char="•"/>
            </a:pPr>
            <a:r>
              <a:rPr kumimoji="1" lang="en-US" sz="3200" b="1">
                <a:solidFill>
                  <a:srgbClr val="FFFFFF"/>
                </a:solidFill>
                <a:latin typeface="Arial" charset="0"/>
                <a:cs typeface="Arial" charset="0"/>
              </a:rPr>
              <a:t>Balak fails to turn God against Israel–blessing by Balaam (Num. 22-24)</a:t>
            </a:r>
          </a:p>
        </p:txBody>
      </p:sp>
    </p:spTree>
  </p:cSld>
  <p:clrMapOvr>
    <a:masterClrMapping/>
  </p:clrMapOvr>
  <p:transitio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a:spLocks noGrp="1" noChangeArrowheads="1"/>
          </p:cNvSpPr>
          <p:nvPr>
            <p:ph type="title" idx="4294967295"/>
          </p:nvPr>
        </p:nvSpPr>
        <p:spPr/>
        <p:txBody>
          <a:bodyPr/>
          <a:lstStyle/>
          <a:p>
            <a:pPr eaLnBrk="1" hangingPunct="1"/>
            <a:r>
              <a:rPr lang="en-US">
                <a:latin typeface="Arial" charset="0"/>
                <a:ea typeface="ＭＳ Ｐゴシック" charset="0"/>
                <a:cs typeface="Arial" charset="0"/>
              </a:rPr>
              <a:t>Balaam</a:t>
            </a:r>
          </a:p>
        </p:txBody>
      </p:sp>
      <p:sp>
        <p:nvSpPr>
          <p:cNvPr id="123906" name="Rectangle 2"/>
          <p:cNvSpPr>
            <a:spLocks noChangeArrowheads="1"/>
          </p:cNvSpPr>
          <p:nvPr/>
        </p:nvSpPr>
        <p:spPr bwMode="auto">
          <a:xfrm>
            <a:off x="3352800" y="0"/>
            <a:ext cx="5791200" cy="6858000"/>
          </a:xfrm>
          <a:prstGeom prst="rect">
            <a:avLst/>
          </a:prstGeom>
          <a:gradFill rotWithShape="0">
            <a:gsLst>
              <a:gs pos="0">
                <a:schemeClr val="tx2"/>
              </a:gs>
              <a:gs pos="50000">
                <a:srgbClr val="996633"/>
              </a:gs>
              <a:gs pos="100000">
                <a:schemeClr val="tx2"/>
              </a:gs>
            </a:gsLst>
            <a:lin ang="2700000" scaled="1"/>
          </a:gradFill>
          <a:ln w="9525">
            <a:solidFill>
              <a:schemeClr val="tx1"/>
            </a:solidFill>
            <a:miter lim="800000"/>
            <a:headEnd/>
            <a:tailEnd/>
          </a:ln>
          <a:effectLst/>
        </p:spPr>
        <p:txBody>
          <a:bodyPr wrap="none" anchor="ctr"/>
          <a:lstStyle/>
          <a:p>
            <a:pPr>
              <a:spcBef>
                <a:spcPct val="50000"/>
              </a:spcBef>
              <a:buFont typeface="Wingdings" pitchFamily="-111" charset="2"/>
              <a:buChar char="§"/>
              <a:defRPr/>
            </a:pPr>
            <a:endParaRPr lang="en-US" b="1">
              <a:solidFill>
                <a:srgbClr val="000000"/>
              </a:solidFill>
              <a:latin typeface="Arial"/>
              <a:ea typeface="Times New Roman" pitchFamily="-111" charset="0"/>
              <a:cs typeface="Arial"/>
            </a:endParaRPr>
          </a:p>
        </p:txBody>
      </p:sp>
      <p:pic>
        <p:nvPicPr>
          <p:cNvPr id="92163" name="Picture 3" descr="OBALM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527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08" name="Picture 4" descr="OBALM00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5567363" cy="747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909" name="Text Box 5"/>
          <p:cNvSpPr txBox="1">
            <a:spLocks noChangeArrowheads="1"/>
          </p:cNvSpPr>
          <p:nvPr/>
        </p:nvSpPr>
        <p:spPr bwMode="auto">
          <a:xfrm>
            <a:off x="3352800" y="5638800"/>
            <a:ext cx="5486400" cy="10779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en-US" sz="3200" b="1" dirty="0">
                <a:solidFill>
                  <a:srgbClr val="FFFFFF"/>
                </a:solidFill>
                <a:latin typeface="Arial"/>
                <a:ea typeface="Times New Roman" pitchFamily="-111" charset="0"/>
                <a:cs typeface="Arial"/>
              </a:rPr>
              <a:t>Balaam                          Numbers 22–24</a:t>
            </a:r>
          </a:p>
        </p:txBody>
      </p:sp>
      <p:sp>
        <p:nvSpPr>
          <p:cNvPr id="92166" name="Text Box 37"/>
          <p:cNvSpPr txBox="1">
            <a:spLocks noChangeArrowheads="1"/>
          </p:cNvSpPr>
          <p:nvPr/>
        </p:nvSpPr>
        <p:spPr bwMode="auto">
          <a:xfrm>
            <a:off x="8413750" y="44450"/>
            <a:ext cx="6953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rgbClr val="FFFFFF"/>
                </a:solidFill>
                <a:latin typeface="Arial" charset="0"/>
                <a:cs typeface="Arial" charset="0"/>
              </a:rPr>
              <a:t>354</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5000"/>
                                  </p:stCondLst>
                                  <p:childTnLst>
                                    <p:set>
                                      <p:cBhvr>
                                        <p:cTn id="6" dur="1" fill="hold">
                                          <p:stCondLst>
                                            <p:cond delay="0"/>
                                          </p:stCondLst>
                                        </p:cTn>
                                        <p:tgtEl>
                                          <p:spTgt spid="123908"/>
                                        </p:tgtEl>
                                        <p:attrNameLst>
                                          <p:attrName>style.visibility</p:attrName>
                                        </p:attrNameLst>
                                      </p:cBhvr>
                                      <p:to>
                                        <p:strVal val="visible"/>
                                      </p:to>
                                    </p:set>
                                    <p:animEffect transition="in" filter="checkerboard(across)">
                                      <p:cBhvr>
                                        <p:cTn id="7"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6562" name="Picture 3" descr="7 Churches Blank.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95325"/>
            <a:ext cx="9144000" cy="616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 20"/>
          <p:cNvGrpSpPr>
            <a:grpSpLocks noChangeAspect="1"/>
          </p:cNvGrpSpPr>
          <p:nvPr/>
        </p:nvGrpSpPr>
        <p:grpSpPr bwMode="auto">
          <a:xfrm>
            <a:off x="3059113" y="2349500"/>
            <a:ext cx="2665412" cy="2663825"/>
            <a:chOff x="3059832" y="2348880"/>
            <a:chExt cx="2664304" cy="2664312"/>
          </a:xfrm>
        </p:grpSpPr>
        <p:sp>
          <p:nvSpPr>
            <p:cNvPr id="66573" name="Oval Callout 2"/>
            <p:cNvSpPr>
              <a:spLocks noChangeArrowheads="1"/>
            </p:cNvSpPr>
            <p:nvPr/>
          </p:nvSpPr>
          <p:spPr bwMode="auto">
            <a:xfrm>
              <a:off x="3059832" y="2348880"/>
              <a:ext cx="2664304" cy="2664312"/>
            </a:xfrm>
            <a:prstGeom prst="wedgeEllipseCallout">
              <a:avLst>
                <a:gd name="adj1" fmla="val -94389"/>
                <a:gd name="adj2" fmla="val -87032"/>
              </a:avLst>
            </a:prstGeom>
            <a:solidFill>
              <a:srgbClr val="FF0000"/>
            </a:solidFill>
            <a:ln>
              <a:noFill/>
            </a:ln>
            <a:extLst>
              <a:ext uri="{91240B29-F687-4f45-9708-019B960494DF}">
                <a14:hiddenLine xmlns:a14="http://schemas.microsoft.com/office/drawing/2010/main" xmlns="" w="9525">
                  <a:solidFill>
                    <a:srgbClr val="000000"/>
                  </a:solidFill>
                  <a:round/>
                  <a:headEnd/>
                  <a:tailEnd type="stealth" w="lg" len="lg"/>
                </a14:hiddenLine>
              </a:ext>
            </a:extLst>
          </p:spPr>
          <p:txBody>
            <a:bodyPr lIns="90000" tIns="46800" rIns="90000" bIns="46800">
              <a:spAutoFit/>
            </a:bodyPr>
            <a:lstStyle/>
            <a:p>
              <a:endParaRPr lang="en-US">
                <a:solidFill>
                  <a:srgbClr val="000000"/>
                </a:solidFill>
                <a:latin typeface="Comic Sans MS" charset="0"/>
              </a:endParaRPr>
            </a:p>
          </p:txBody>
        </p:sp>
        <p:sp>
          <p:nvSpPr>
            <p:cNvPr id="27" name="TextBox 26"/>
            <p:cNvSpPr txBox="1"/>
            <p:nvPr/>
          </p:nvSpPr>
          <p:spPr>
            <a:xfrm>
              <a:off x="3204234" y="2709309"/>
              <a:ext cx="2448495" cy="1938691"/>
            </a:xfrm>
            <a:prstGeom prst="rect">
              <a:avLst/>
            </a:prstGeom>
            <a:noFill/>
            <a:ln>
              <a:noFill/>
            </a:ln>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Christ:</a:t>
              </a:r>
              <a:br>
                <a:rPr lang="en-US" b="1" dirty="0">
                  <a:solidFill>
                    <a:prstClr val="white"/>
                  </a:solidFill>
                  <a:effectLst>
                    <a:outerShdw blurRad="38100" dist="38100" dir="2700000" algn="tl">
                      <a:srgbClr val="000000">
                        <a:alpha val="43137"/>
                      </a:srgbClr>
                    </a:outerShdw>
                  </a:effectLst>
                  <a:latin typeface="Arial"/>
                  <a:cs typeface="Arial"/>
                </a:rPr>
              </a:b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Has the sharp, double-edged sword</a:t>
              </a:r>
            </a:p>
          </p:txBody>
        </p:sp>
      </p:grpSp>
      <p:sp>
        <p:nvSpPr>
          <p:cNvPr id="794631" name="Title 1"/>
          <p:cNvSpPr>
            <a:spLocks noGrp="1"/>
          </p:cNvSpPr>
          <p:nvPr>
            <p:ph type="title"/>
          </p:nvPr>
        </p:nvSpPr>
        <p:spPr>
          <a:xfrm>
            <a:off x="-31750" y="-26988"/>
            <a:ext cx="9212263" cy="719138"/>
          </a:xfrm>
        </p:spPr>
        <p:txBody>
          <a:bodyPr rtlCol="0">
            <a:normAutofit fontScale="90000"/>
          </a:bodyPr>
          <a:lstStyle/>
          <a:p>
            <a:pPr eaLnBrk="1" fontAlgn="auto" hangingPunct="1">
              <a:spcAft>
                <a:spcPts val="0"/>
              </a:spcAft>
              <a:defRPr/>
            </a:pPr>
            <a:r>
              <a:rPr lang="en-US">
                <a:latin typeface="Arial" charset="0"/>
              </a:rPr>
              <a:t>Pergamum (Rev. 2:12-17)</a:t>
            </a:r>
          </a:p>
        </p:txBody>
      </p:sp>
      <p:sp>
        <p:nvSpPr>
          <p:cNvPr id="8" name="TextBox 7"/>
          <p:cNvSpPr txBox="1"/>
          <p:nvPr/>
        </p:nvSpPr>
        <p:spPr>
          <a:xfrm>
            <a:off x="107950" y="5013325"/>
            <a:ext cx="1885950" cy="461963"/>
          </a:xfrm>
          <a:prstGeom prst="rect">
            <a:avLst/>
          </a:prstGeom>
          <a:noFill/>
        </p:spPr>
        <p:txBody>
          <a:bodyPr>
            <a:spAutoFit/>
          </a:bodyPr>
          <a:lstStyle/>
          <a:p>
            <a:pPr algn="r">
              <a:defRPr/>
            </a:pPr>
            <a:r>
              <a:rPr lang="en-US" b="1" dirty="0">
                <a:solidFill>
                  <a:prstClr val="white"/>
                </a:solidFill>
                <a:effectLst>
                  <a:outerShdw blurRad="38100" dist="38100" dir="2700000" algn="tl">
                    <a:srgbClr val="000000">
                      <a:alpha val="43137"/>
                    </a:srgbClr>
                  </a:outerShdw>
                </a:effectLst>
                <a:latin typeface="Arial"/>
                <a:cs typeface="Arial"/>
              </a:rPr>
              <a:t>Ephesus</a:t>
            </a:r>
          </a:p>
        </p:txBody>
      </p:sp>
      <p:sp>
        <p:nvSpPr>
          <p:cNvPr id="10" name="TextBox 9"/>
          <p:cNvSpPr txBox="1"/>
          <p:nvPr/>
        </p:nvSpPr>
        <p:spPr>
          <a:xfrm>
            <a:off x="3492500" y="6423025"/>
            <a:ext cx="1885950" cy="461963"/>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Laodicea</a:t>
            </a:r>
          </a:p>
        </p:txBody>
      </p:sp>
      <p:sp>
        <p:nvSpPr>
          <p:cNvPr id="12" name="TextBox 11"/>
          <p:cNvSpPr txBox="1"/>
          <p:nvPr/>
        </p:nvSpPr>
        <p:spPr>
          <a:xfrm>
            <a:off x="6861175" y="5127625"/>
            <a:ext cx="2174875" cy="461963"/>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Philadelphia</a:t>
            </a:r>
          </a:p>
        </p:txBody>
      </p:sp>
      <p:sp>
        <p:nvSpPr>
          <p:cNvPr id="14" name="TextBox 13"/>
          <p:cNvSpPr txBox="1"/>
          <p:nvPr/>
        </p:nvSpPr>
        <p:spPr>
          <a:xfrm>
            <a:off x="7292975" y="2895600"/>
            <a:ext cx="1671638" cy="461963"/>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Sardis</a:t>
            </a:r>
          </a:p>
        </p:txBody>
      </p:sp>
      <p:sp>
        <p:nvSpPr>
          <p:cNvPr id="16" name="TextBox 15"/>
          <p:cNvSpPr txBox="1"/>
          <p:nvPr/>
        </p:nvSpPr>
        <p:spPr>
          <a:xfrm>
            <a:off x="5781675" y="836613"/>
            <a:ext cx="1958975" cy="461962"/>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Thyatira</a:t>
            </a:r>
          </a:p>
        </p:txBody>
      </p:sp>
      <p:sp>
        <p:nvSpPr>
          <p:cNvPr id="18" name="TextBox 17"/>
          <p:cNvSpPr txBox="1"/>
          <p:nvPr/>
        </p:nvSpPr>
        <p:spPr>
          <a:xfrm>
            <a:off x="971550" y="908050"/>
            <a:ext cx="1887538" cy="461963"/>
          </a:xfrm>
          <a:prstGeom prst="rect">
            <a:avLst/>
          </a:prstGeom>
          <a:noFill/>
        </p:spPr>
        <p:txBody>
          <a:bodyPr>
            <a:spAutoFit/>
          </a:bodyPr>
          <a:lstStyle/>
          <a:p>
            <a:pPr algn="r">
              <a:defRPr/>
            </a:pPr>
            <a:r>
              <a:rPr lang="en-US" b="1" dirty="0">
                <a:solidFill>
                  <a:srgbClr val="FFFF00"/>
                </a:solidFill>
                <a:effectLst>
                  <a:outerShdw blurRad="38100" dist="38100" dir="2700000" algn="tl">
                    <a:srgbClr val="000000">
                      <a:alpha val="43137"/>
                    </a:srgbClr>
                  </a:outerShdw>
                </a:effectLst>
                <a:latin typeface="Arial"/>
                <a:cs typeface="Arial"/>
              </a:rPr>
              <a:t>Pergamum</a:t>
            </a:r>
          </a:p>
        </p:txBody>
      </p:sp>
      <p:sp>
        <p:nvSpPr>
          <p:cNvPr id="20" name="TextBox 19"/>
          <p:cNvSpPr txBox="1"/>
          <p:nvPr/>
        </p:nvSpPr>
        <p:spPr>
          <a:xfrm>
            <a:off x="0" y="2924175"/>
            <a:ext cx="1476375" cy="461963"/>
          </a:xfrm>
          <a:prstGeom prst="rect">
            <a:avLst/>
          </a:prstGeom>
          <a:noFill/>
        </p:spPr>
        <p:txBody>
          <a:bodyPr>
            <a:spAutoFit/>
          </a:bodyPr>
          <a:lstStyle/>
          <a:p>
            <a:pPr algn="r">
              <a:defRPr/>
            </a:pPr>
            <a:r>
              <a:rPr lang="en-US" b="1" dirty="0">
                <a:solidFill>
                  <a:prstClr val="white"/>
                </a:solidFill>
                <a:effectLst>
                  <a:outerShdw blurRad="38100" dist="38100" dir="2700000" algn="tl">
                    <a:srgbClr val="000000">
                      <a:alpha val="43137"/>
                    </a:srgbClr>
                  </a:outerShdw>
                </a:effectLst>
                <a:latin typeface="Arial"/>
                <a:cs typeface="Arial"/>
              </a:rPr>
              <a:t>Smyrna</a:t>
            </a:r>
          </a:p>
        </p:txBody>
      </p:sp>
      <p:sp>
        <p:nvSpPr>
          <p:cNvPr id="66572" name="Text Box 37"/>
          <p:cNvSpPr txBox="1">
            <a:spLocks noChangeArrowheads="1"/>
          </p:cNvSpPr>
          <p:nvPr/>
        </p:nvSpPr>
        <p:spPr bwMode="auto">
          <a:xfrm>
            <a:off x="8413750" y="44450"/>
            <a:ext cx="6953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rgbClr val="FFFFFF"/>
                </a:solidFill>
                <a:latin typeface="Arial" charset="0"/>
                <a:cs typeface="Arial" charset="0"/>
              </a:rPr>
              <a:t>353</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3352800" y="0"/>
            <a:ext cx="5791200" cy="6858000"/>
          </a:xfrm>
          <a:prstGeom prst="rect">
            <a:avLst/>
          </a:prstGeom>
          <a:gradFill rotWithShape="0">
            <a:gsLst>
              <a:gs pos="0">
                <a:schemeClr val="tx2"/>
              </a:gs>
              <a:gs pos="50000">
                <a:srgbClr val="996633"/>
              </a:gs>
              <a:gs pos="100000">
                <a:schemeClr val="tx2"/>
              </a:gs>
            </a:gsLst>
            <a:lin ang="2700000" scaled="1"/>
          </a:gradFill>
          <a:ln w="9525">
            <a:solidFill>
              <a:schemeClr val="tx1"/>
            </a:solidFill>
            <a:miter lim="800000"/>
            <a:headEnd/>
            <a:tailEnd/>
          </a:ln>
          <a:effectLst/>
        </p:spPr>
        <p:txBody>
          <a:bodyPr wrap="none" anchor="ctr"/>
          <a:lstStyle/>
          <a:p>
            <a:pPr>
              <a:spcBef>
                <a:spcPct val="50000"/>
              </a:spcBef>
              <a:buFont typeface="Wingdings" pitchFamily="-111" charset="2"/>
              <a:buChar char="§"/>
              <a:defRPr/>
            </a:pPr>
            <a:endParaRPr lang="en-US" b="1">
              <a:solidFill>
                <a:srgbClr val="000000"/>
              </a:solidFill>
              <a:latin typeface="Arial"/>
              <a:ea typeface="Times New Roman" pitchFamily="-111" charset="0"/>
              <a:cs typeface="Arial"/>
            </a:endParaRPr>
          </a:p>
        </p:txBody>
      </p:sp>
      <p:pic>
        <p:nvPicPr>
          <p:cNvPr id="94210" name="Picture 3" descr="OBALM006"/>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0" y="0"/>
            <a:ext cx="5567363" cy="747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33" name="Text Box 5"/>
          <p:cNvSpPr txBox="1">
            <a:spLocks noChangeArrowheads="1"/>
          </p:cNvSpPr>
          <p:nvPr/>
        </p:nvSpPr>
        <p:spPr bwMode="auto">
          <a:xfrm>
            <a:off x="381000" y="55563"/>
            <a:ext cx="8153400" cy="62484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b="1">
                <a:solidFill>
                  <a:schemeClr val="tx1"/>
                </a:solidFill>
                <a:latin typeface="Times" charset="0"/>
                <a:ea typeface="ＭＳ Ｐゴシック" charset="0"/>
                <a:cs typeface="Times New Roman" charset="0"/>
              </a:defRPr>
            </a:lvl1pPr>
            <a:lvl2pPr marL="37931725" indent="-37474525">
              <a:defRPr sz="2400" b="1">
                <a:solidFill>
                  <a:schemeClr val="tx1"/>
                </a:solidFill>
                <a:latin typeface="Times" charset="0"/>
                <a:ea typeface="Times New Roman" charset="0"/>
                <a:cs typeface="Times New Roman" charset="0"/>
              </a:defRPr>
            </a:lvl2pPr>
            <a:lvl3pPr>
              <a:defRPr sz="2400" b="1">
                <a:solidFill>
                  <a:schemeClr val="tx1"/>
                </a:solidFill>
                <a:latin typeface="Times" charset="0"/>
                <a:ea typeface="Times New Roman" charset="0"/>
                <a:cs typeface="Times New Roman" charset="0"/>
              </a:defRPr>
            </a:lvl3pPr>
            <a:lvl4pPr>
              <a:defRPr sz="2400" b="1">
                <a:solidFill>
                  <a:schemeClr val="tx1"/>
                </a:solidFill>
                <a:latin typeface="Times" charset="0"/>
                <a:ea typeface="Times New Roman" charset="0"/>
                <a:cs typeface="Times New Roman" charset="0"/>
              </a:defRPr>
            </a:lvl4pPr>
            <a:lvl5pPr>
              <a:defRPr sz="2400" b="1">
                <a:solidFill>
                  <a:schemeClr val="tx1"/>
                </a:solidFill>
                <a:latin typeface="Times" charset="0"/>
                <a:ea typeface="Times New Roman" charset="0"/>
                <a:cs typeface="Times New Roman" charset="0"/>
              </a:defRPr>
            </a:lvl5pPr>
            <a:lvl6pPr marL="457200" eaLnBrk="0" fontAlgn="base" hangingPunct="0">
              <a:spcBef>
                <a:spcPct val="50000"/>
              </a:spcBef>
              <a:spcAft>
                <a:spcPct val="0"/>
              </a:spcAft>
              <a:defRPr sz="2400" b="1">
                <a:solidFill>
                  <a:schemeClr val="tx1"/>
                </a:solidFill>
                <a:latin typeface="Times" charset="0"/>
                <a:ea typeface="Times New Roman" charset="0"/>
                <a:cs typeface="Times New Roman" charset="0"/>
              </a:defRPr>
            </a:lvl6pPr>
            <a:lvl7pPr marL="914400" eaLnBrk="0" fontAlgn="base" hangingPunct="0">
              <a:spcBef>
                <a:spcPct val="50000"/>
              </a:spcBef>
              <a:spcAft>
                <a:spcPct val="0"/>
              </a:spcAft>
              <a:defRPr sz="2400" b="1">
                <a:solidFill>
                  <a:schemeClr val="tx1"/>
                </a:solidFill>
                <a:latin typeface="Times" charset="0"/>
                <a:ea typeface="Times New Roman" charset="0"/>
                <a:cs typeface="Times New Roman" charset="0"/>
              </a:defRPr>
            </a:lvl7pPr>
            <a:lvl8pPr marL="1371600" eaLnBrk="0" fontAlgn="base" hangingPunct="0">
              <a:spcBef>
                <a:spcPct val="50000"/>
              </a:spcBef>
              <a:spcAft>
                <a:spcPct val="0"/>
              </a:spcAft>
              <a:defRPr sz="2400" b="1">
                <a:solidFill>
                  <a:schemeClr val="tx1"/>
                </a:solidFill>
                <a:latin typeface="Times" charset="0"/>
                <a:ea typeface="Times New Roman" charset="0"/>
                <a:cs typeface="Times New Roman" charset="0"/>
              </a:defRPr>
            </a:lvl8pPr>
            <a:lvl9pPr marL="1828800" eaLnBrk="0" fontAlgn="base" hangingPunct="0">
              <a:spcBef>
                <a:spcPct val="50000"/>
              </a:spcBef>
              <a:spcAft>
                <a:spcPct val="0"/>
              </a:spcAft>
              <a:defRPr sz="2400" b="1">
                <a:solidFill>
                  <a:schemeClr val="tx1"/>
                </a:solidFill>
                <a:latin typeface="Times" charset="0"/>
                <a:ea typeface="Times New Roman" charset="0"/>
                <a:cs typeface="Times New Roman" charset="0"/>
              </a:defRPr>
            </a:lvl9pPr>
          </a:lstStyle>
          <a:p>
            <a:pPr eaLnBrk="1" hangingPunct="1">
              <a:spcBef>
                <a:spcPct val="50000"/>
              </a:spcBef>
              <a:defRPr/>
            </a:pPr>
            <a:r>
              <a:rPr lang="en-US" sz="4000" i="1" baseline="30000" dirty="0">
                <a:solidFill>
                  <a:srgbClr val="FFFFFF"/>
                </a:solidFill>
                <a:latin typeface="Arial"/>
                <a:cs typeface="Arial"/>
              </a:rPr>
              <a:t> </a:t>
            </a:r>
            <a:r>
              <a:rPr lang="en-US" sz="4000" i="1" dirty="0">
                <a:solidFill>
                  <a:srgbClr val="FFFFFF"/>
                </a:solidFill>
                <a:latin typeface="Arial"/>
                <a:cs typeface="Arial"/>
              </a:rPr>
              <a:t>Nevertheless, I have a few things against you: You have people there who hold to the teaching of Balaam, who taught Balak to entice the Israelites to sin by eating food sacrificed to idols and by committing sexual immorality. </a:t>
            </a:r>
            <a:r>
              <a:rPr lang="en-US" sz="4000" i="1" baseline="30000" dirty="0">
                <a:solidFill>
                  <a:srgbClr val="FFFFFF"/>
                </a:solidFill>
                <a:latin typeface="Arial"/>
                <a:cs typeface="Arial"/>
              </a:rPr>
              <a:t> </a:t>
            </a:r>
            <a:r>
              <a:rPr lang="en-US" sz="4000" i="1" dirty="0">
                <a:solidFill>
                  <a:srgbClr val="FFFFFF"/>
                </a:solidFill>
                <a:latin typeface="Arial"/>
                <a:cs typeface="Arial"/>
              </a:rPr>
              <a:t>Likewise you also have those who hold to the teaching of the Nicolaitans. </a:t>
            </a:r>
            <a:r>
              <a:rPr lang="en-US" sz="4000" i="1" baseline="30000" dirty="0">
                <a:solidFill>
                  <a:srgbClr val="FFFFFF"/>
                </a:solidFill>
                <a:latin typeface="Arial"/>
                <a:cs typeface="Arial"/>
              </a:rPr>
              <a:t> </a:t>
            </a:r>
            <a:endParaRPr lang="en-US" sz="4000" i="1" dirty="0">
              <a:solidFill>
                <a:srgbClr val="FFFFFF"/>
              </a:solidFill>
              <a:latin typeface="Arial"/>
              <a:cs typeface="Arial"/>
            </a:endParaRPr>
          </a:p>
        </p:txBody>
      </p:sp>
      <p:sp>
        <p:nvSpPr>
          <p:cNvPr id="124934" name="Rectangle 6"/>
          <p:cNvSpPr>
            <a:spLocks noGrp="1" noChangeArrowheads="1"/>
          </p:cNvSpPr>
          <p:nvPr>
            <p:ph type="title" idx="4294967295"/>
          </p:nvPr>
        </p:nvSpPr>
        <p:spPr>
          <a:xfrm>
            <a:off x="1295400" y="6248400"/>
            <a:ext cx="7772400" cy="579438"/>
          </a:xfrm>
          <a:effectLst>
            <a:outerShdw blurRad="63500" dist="38099" dir="2700000" algn="ctr" rotWithShape="0">
              <a:schemeClr val="tx1">
                <a:alpha val="74998"/>
              </a:schemeClr>
            </a:outerShdw>
          </a:effectLst>
        </p:spPr>
        <p:txBody>
          <a:bodyPr anchor="t">
            <a:spAutoFit/>
          </a:bodyPr>
          <a:lstStyle/>
          <a:p>
            <a:pPr algn="r" eaLnBrk="1" hangingPunct="1">
              <a:spcBef>
                <a:spcPct val="50000"/>
              </a:spcBef>
              <a:defRPr/>
            </a:pPr>
            <a:r>
              <a:rPr lang="en-US" sz="3200" b="1">
                <a:solidFill>
                  <a:schemeClr val="bg1"/>
                </a:solidFill>
                <a:latin typeface="Arial"/>
                <a:ea typeface="+mj-ea"/>
                <a:cs typeface="Arial"/>
              </a:rPr>
              <a:t>Revelation 2:14-15</a:t>
            </a:r>
          </a:p>
        </p:txBody>
      </p:sp>
      <p:sp>
        <p:nvSpPr>
          <p:cNvPr id="94213" name="Text Box 37"/>
          <p:cNvSpPr txBox="1">
            <a:spLocks noChangeArrowheads="1"/>
          </p:cNvSpPr>
          <p:nvPr/>
        </p:nvSpPr>
        <p:spPr bwMode="auto">
          <a:xfrm>
            <a:off x="8413750" y="44450"/>
            <a:ext cx="6953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rgbClr val="FFFFFF"/>
                </a:solidFill>
                <a:latin typeface="Arial" charset="0"/>
                <a:cs typeface="Arial" charset="0"/>
              </a:rPr>
              <a:t>354</a:t>
            </a:r>
          </a:p>
        </p:txBody>
      </p:sp>
    </p:spTree>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3352800" y="0"/>
            <a:ext cx="5791200" cy="6858000"/>
          </a:xfrm>
          <a:prstGeom prst="rect">
            <a:avLst/>
          </a:prstGeom>
          <a:gradFill rotWithShape="0">
            <a:gsLst>
              <a:gs pos="0">
                <a:schemeClr val="tx2"/>
              </a:gs>
              <a:gs pos="50000">
                <a:srgbClr val="996633"/>
              </a:gs>
              <a:gs pos="100000">
                <a:schemeClr val="tx2"/>
              </a:gs>
            </a:gsLst>
            <a:lin ang="2700000" scaled="1"/>
          </a:gradFill>
          <a:ln w="9525">
            <a:solidFill>
              <a:schemeClr val="tx1"/>
            </a:solidFill>
            <a:miter lim="800000"/>
            <a:headEnd/>
            <a:tailEnd/>
          </a:ln>
          <a:effectLst/>
        </p:spPr>
        <p:txBody>
          <a:bodyPr wrap="none" anchor="ctr"/>
          <a:lstStyle/>
          <a:p>
            <a:pPr>
              <a:spcBef>
                <a:spcPct val="50000"/>
              </a:spcBef>
              <a:buFont typeface="Wingdings" pitchFamily="-111" charset="2"/>
              <a:buChar char="§"/>
              <a:defRPr/>
            </a:pPr>
            <a:endParaRPr lang="en-US" b="1">
              <a:solidFill>
                <a:srgbClr val="000000"/>
              </a:solidFill>
              <a:latin typeface="Arial"/>
              <a:ea typeface="Times New Roman" pitchFamily="-111" charset="0"/>
              <a:cs typeface="Arial"/>
            </a:endParaRPr>
          </a:p>
        </p:txBody>
      </p:sp>
      <p:pic>
        <p:nvPicPr>
          <p:cNvPr id="96258" name="Picture 3" descr="OBALM006"/>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0" y="0"/>
            <a:ext cx="5567363" cy="747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57" name="Text Box 5"/>
          <p:cNvSpPr txBox="1">
            <a:spLocks noChangeArrowheads="1"/>
          </p:cNvSpPr>
          <p:nvPr/>
        </p:nvSpPr>
        <p:spPr bwMode="auto">
          <a:xfrm>
            <a:off x="381000" y="398463"/>
            <a:ext cx="8566150" cy="56324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i="1" dirty="0">
                <a:solidFill>
                  <a:srgbClr val="FFFFFF"/>
                </a:solidFill>
                <a:latin typeface="Arial"/>
                <a:ea typeface="Times New Roman" charset="0"/>
                <a:cs typeface="Arial"/>
              </a:rPr>
              <a:t>They have left the straight way and wandered off to follow the way of Balaam son of </a:t>
            </a:r>
            <a:r>
              <a:rPr lang="en-US" sz="4000" b="1" i="1" dirty="0" err="1">
                <a:solidFill>
                  <a:srgbClr val="FFFFFF"/>
                </a:solidFill>
                <a:latin typeface="Arial"/>
                <a:ea typeface="Times New Roman" charset="0"/>
                <a:cs typeface="Arial"/>
              </a:rPr>
              <a:t>Beor</a:t>
            </a:r>
            <a:r>
              <a:rPr lang="en-US" sz="4000" b="1" i="1" dirty="0">
                <a:solidFill>
                  <a:srgbClr val="FFFFFF"/>
                </a:solidFill>
                <a:latin typeface="Arial"/>
                <a:ea typeface="Times New Roman" charset="0"/>
                <a:cs typeface="Arial"/>
              </a:rPr>
              <a:t>, who loved the wages of wickedness. But he was rebuked for his wrongdoing by a donkey–a beast without speech–who spoke with a man</a:t>
            </a:r>
            <a:r>
              <a:rPr lang="fr-FR" sz="4000" b="1" i="1" dirty="0">
                <a:solidFill>
                  <a:srgbClr val="FFFFFF"/>
                </a:solidFill>
                <a:latin typeface="Arial"/>
                <a:ea typeface="Times New Roman" charset="0"/>
                <a:cs typeface="Arial"/>
              </a:rPr>
              <a:t>'</a:t>
            </a:r>
            <a:r>
              <a:rPr lang="en-US" sz="4000" b="1" i="1" dirty="0">
                <a:solidFill>
                  <a:srgbClr val="FFFFFF"/>
                </a:solidFill>
                <a:latin typeface="Arial"/>
                <a:ea typeface="Times New Roman" charset="0"/>
                <a:cs typeface="Arial"/>
              </a:rPr>
              <a:t>s voice and restrained the prophet</a:t>
            </a:r>
            <a:r>
              <a:rPr lang="fr-FR" sz="4000" b="1" i="1" dirty="0">
                <a:solidFill>
                  <a:srgbClr val="FFFFFF"/>
                </a:solidFill>
                <a:latin typeface="Arial"/>
                <a:ea typeface="Times New Roman" charset="0"/>
                <a:cs typeface="Arial"/>
              </a:rPr>
              <a:t>'</a:t>
            </a:r>
            <a:r>
              <a:rPr lang="en-US" sz="4000" b="1" i="1" dirty="0">
                <a:solidFill>
                  <a:srgbClr val="FFFFFF"/>
                </a:solidFill>
                <a:latin typeface="Arial"/>
                <a:ea typeface="Times New Roman" charset="0"/>
                <a:cs typeface="Arial"/>
              </a:rPr>
              <a:t>s madness. </a:t>
            </a:r>
          </a:p>
        </p:txBody>
      </p:sp>
      <p:sp>
        <p:nvSpPr>
          <p:cNvPr id="125958" name="Rectangle 6"/>
          <p:cNvSpPr>
            <a:spLocks noGrp="1" noChangeArrowheads="1"/>
          </p:cNvSpPr>
          <p:nvPr>
            <p:ph type="title" idx="4294967295"/>
          </p:nvPr>
        </p:nvSpPr>
        <p:spPr>
          <a:xfrm>
            <a:off x="1371600" y="6172200"/>
            <a:ext cx="7772400" cy="579438"/>
          </a:xfrm>
          <a:effectLst>
            <a:outerShdw blurRad="63500" dist="38099" dir="2700000" algn="ctr" rotWithShape="0">
              <a:schemeClr val="tx1">
                <a:alpha val="74998"/>
              </a:schemeClr>
            </a:outerShdw>
          </a:effectLst>
        </p:spPr>
        <p:txBody>
          <a:bodyPr anchor="t">
            <a:spAutoFit/>
          </a:bodyPr>
          <a:lstStyle/>
          <a:p>
            <a:pPr algn="r" eaLnBrk="1" hangingPunct="1">
              <a:spcBef>
                <a:spcPct val="50000"/>
              </a:spcBef>
              <a:defRPr/>
            </a:pPr>
            <a:r>
              <a:rPr lang="en-US" sz="3200" b="1">
                <a:solidFill>
                  <a:schemeClr val="bg1"/>
                </a:solidFill>
                <a:latin typeface="Arial"/>
                <a:ea typeface="+mj-ea"/>
                <a:cs typeface="Arial"/>
              </a:rPr>
              <a:t> 2 Peter 2:15-16 (NIV)</a:t>
            </a:r>
          </a:p>
        </p:txBody>
      </p:sp>
      <p:sp>
        <p:nvSpPr>
          <p:cNvPr id="96261" name="Text Box 37"/>
          <p:cNvSpPr txBox="1">
            <a:spLocks noChangeArrowheads="1"/>
          </p:cNvSpPr>
          <p:nvPr/>
        </p:nvSpPr>
        <p:spPr bwMode="auto">
          <a:xfrm>
            <a:off x="8413750" y="44450"/>
            <a:ext cx="6953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rgbClr val="FFFFFF"/>
                </a:solidFill>
                <a:latin typeface="Arial" charset="0"/>
                <a:cs typeface="Arial" charset="0"/>
              </a:rPr>
              <a:t>354</a:t>
            </a:r>
          </a:p>
        </p:txBody>
      </p:sp>
    </p:spTree>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352800" y="0"/>
            <a:ext cx="5791200" cy="6858000"/>
          </a:xfrm>
          <a:prstGeom prst="rect">
            <a:avLst/>
          </a:prstGeom>
          <a:gradFill rotWithShape="0">
            <a:gsLst>
              <a:gs pos="0">
                <a:schemeClr val="tx2"/>
              </a:gs>
              <a:gs pos="50000">
                <a:srgbClr val="996633"/>
              </a:gs>
              <a:gs pos="100000">
                <a:schemeClr val="tx2"/>
              </a:gs>
            </a:gsLst>
            <a:lin ang="2700000" scaled="1"/>
          </a:gradFill>
          <a:ln w="9525">
            <a:solidFill>
              <a:schemeClr val="tx1"/>
            </a:solidFill>
            <a:miter lim="800000"/>
            <a:headEnd/>
            <a:tailEnd/>
          </a:ln>
          <a:effectLst/>
        </p:spPr>
        <p:txBody>
          <a:bodyPr wrap="none" anchor="ctr"/>
          <a:lstStyle/>
          <a:p>
            <a:pPr>
              <a:spcBef>
                <a:spcPct val="50000"/>
              </a:spcBef>
              <a:buFont typeface="Wingdings" pitchFamily="-111" charset="2"/>
              <a:buChar char="§"/>
              <a:defRPr/>
            </a:pPr>
            <a:endParaRPr lang="en-US" b="1">
              <a:solidFill>
                <a:srgbClr val="000000"/>
              </a:solidFill>
              <a:latin typeface="Arial"/>
              <a:ea typeface="Times New Roman" pitchFamily="-111" charset="0"/>
              <a:cs typeface="Arial"/>
            </a:endParaRPr>
          </a:p>
        </p:txBody>
      </p:sp>
      <p:pic>
        <p:nvPicPr>
          <p:cNvPr id="98306" name="Picture 3" descr="OBALM006"/>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0" y="0"/>
            <a:ext cx="5567363" cy="747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81" name="Text Box 5"/>
          <p:cNvSpPr txBox="1">
            <a:spLocks noChangeArrowheads="1"/>
          </p:cNvSpPr>
          <p:nvPr/>
        </p:nvSpPr>
        <p:spPr bwMode="auto">
          <a:xfrm>
            <a:off x="381000" y="593725"/>
            <a:ext cx="8153400" cy="409416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b="1">
                <a:solidFill>
                  <a:schemeClr val="tx1"/>
                </a:solidFill>
                <a:latin typeface="Times" charset="0"/>
                <a:ea typeface="ＭＳ Ｐゴシック" charset="0"/>
                <a:cs typeface="Times New Roman" charset="0"/>
              </a:defRPr>
            </a:lvl1pPr>
            <a:lvl2pPr marL="37931725" indent="-37474525">
              <a:defRPr sz="2400" b="1">
                <a:solidFill>
                  <a:schemeClr val="tx1"/>
                </a:solidFill>
                <a:latin typeface="Times" charset="0"/>
                <a:ea typeface="Times New Roman" charset="0"/>
                <a:cs typeface="Times New Roman" charset="0"/>
              </a:defRPr>
            </a:lvl2pPr>
            <a:lvl3pPr>
              <a:defRPr sz="2400" b="1">
                <a:solidFill>
                  <a:schemeClr val="tx1"/>
                </a:solidFill>
                <a:latin typeface="Times" charset="0"/>
                <a:ea typeface="Times New Roman" charset="0"/>
                <a:cs typeface="Times New Roman" charset="0"/>
              </a:defRPr>
            </a:lvl3pPr>
            <a:lvl4pPr>
              <a:defRPr sz="2400" b="1">
                <a:solidFill>
                  <a:schemeClr val="tx1"/>
                </a:solidFill>
                <a:latin typeface="Times" charset="0"/>
                <a:ea typeface="Times New Roman" charset="0"/>
                <a:cs typeface="Times New Roman" charset="0"/>
              </a:defRPr>
            </a:lvl4pPr>
            <a:lvl5pPr>
              <a:defRPr sz="2400" b="1">
                <a:solidFill>
                  <a:schemeClr val="tx1"/>
                </a:solidFill>
                <a:latin typeface="Times" charset="0"/>
                <a:ea typeface="Times New Roman" charset="0"/>
                <a:cs typeface="Times New Roman" charset="0"/>
              </a:defRPr>
            </a:lvl5pPr>
            <a:lvl6pPr marL="457200" eaLnBrk="0" fontAlgn="base" hangingPunct="0">
              <a:spcBef>
                <a:spcPct val="50000"/>
              </a:spcBef>
              <a:spcAft>
                <a:spcPct val="0"/>
              </a:spcAft>
              <a:defRPr sz="2400" b="1">
                <a:solidFill>
                  <a:schemeClr val="tx1"/>
                </a:solidFill>
                <a:latin typeface="Times" charset="0"/>
                <a:ea typeface="Times New Roman" charset="0"/>
                <a:cs typeface="Times New Roman" charset="0"/>
              </a:defRPr>
            </a:lvl6pPr>
            <a:lvl7pPr marL="914400" eaLnBrk="0" fontAlgn="base" hangingPunct="0">
              <a:spcBef>
                <a:spcPct val="50000"/>
              </a:spcBef>
              <a:spcAft>
                <a:spcPct val="0"/>
              </a:spcAft>
              <a:defRPr sz="2400" b="1">
                <a:solidFill>
                  <a:schemeClr val="tx1"/>
                </a:solidFill>
                <a:latin typeface="Times" charset="0"/>
                <a:ea typeface="Times New Roman" charset="0"/>
                <a:cs typeface="Times New Roman" charset="0"/>
              </a:defRPr>
            </a:lvl7pPr>
            <a:lvl8pPr marL="1371600" eaLnBrk="0" fontAlgn="base" hangingPunct="0">
              <a:spcBef>
                <a:spcPct val="50000"/>
              </a:spcBef>
              <a:spcAft>
                <a:spcPct val="0"/>
              </a:spcAft>
              <a:defRPr sz="2400" b="1">
                <a:solidFill>
                  <a:schemeClr val="tx1"/>
                </a:solidFill>
                <a:latin typeface="Times" charset="0"/>
                <a:ea typeface="Times New Roman" charset="0"/>
                <a:cs typeface="Times New Roman" charset="0"/>
              </a:defRPr>
            </a:lvl8pPr>
            <a:lvl9pPr marL="1828800" eaLnBrk="0" fontAlgn="base" hangingPunct="0">
              <a:spcBef>
                <a:spcPct val="50000"/>
              </a:spcBef>
              <a:spcAft>
                <a:spcPct val="0"/>
              </a:spcAft>
              <a:defRPr sz="2400" b="1">
                <a:solidFill>
                  <a:schemeClr val="tx1"/>
                </a:solidFill>
                <a:latin typeface="Times" charset="0"/>
                <a:ea typeface="Times New Roman" charset="0"/>
                <a:cs typeface="Times New Roman" charset="0"/>
              </a:defRPr>
            </a:lvl9pPr>
          </a:lstStyle>
          <a:p>
            <a:pPr eaLnBrk="1" hangingPunct="1">
              <a:spcBef>
                <a:spcPct val="50000"/>
              </a:spcBef>
              <a:defRPr/>
            </a:pPr>
            <a:r>
              <a:rPr lang="en-US" sz="4000" i="1" dirty="0">
                <a:solidFill>
                  <a:srgbClr val="FFFFFF"/>
                </a:solidFill>
                <a:latin typeface="Arial"/>
                <a:cs typeface="Arial"/>
              </a:rPr>
              <a:t>Woe to them! They have taken the way of Cain; they have rushed for profit into Balaam</a:t>
            </a:r>
            <a:r>
              <a:rPr lang="fr-FR" altLang="ja-JP" sz="4000" i="1" dirty="0">
                <a:solidFill>
                  <a:srgbClr val="FFFFFF"/>
                </a:solidFill>
                <a:latin typeface="Arial"/>
                <a:cs typeface="Arial"/>
              </a:rPr>
              <a:t>'</a:t>
            </a:r>
            <a:r>
              <a:rPr lang="en-US" sz="4000" i="1" dirty="0">
                <a:solidFill>
                  <a:srgbClr val="FFFFFF"/>
                </a:solidFill>
                <a:latin typeface="Arial"/>
                <a:cs typeface="Arial"/>
              </a:rPr>
              <a:t>s error; they have been destroyed in </a:t>
            </a:r>
            <a:r>
              <a:rPr lang="en-US" sz="4000" i="1" dirty="0" err="1">
                <a:solidFill>
                  <a:srgbClr val="FFFFFF"/>
                </a:solidFill>
                <a:latin typeface="Arial"/>
                <a:cs typeface="Arial"/>
              </a:rPr>
              <a:t>Korah</a:t>
            </a:r>
            <a:r>
              <a:rPr lang="fr-FR" altLang="ja-JP" sz="4000" i="1" dirty="0">
                <a:solidFill>
                  <a:srgbClr val="FFFFFF"/>
                </a:solidFill>
                <a:latin typeface="Arial"/>
                <a:cs typeface="Arial"/>
              </a:rPr>
              <a:t>'</a:t>
            </a:r>
            <a:r>
              <a:rPr lang="en-US" sz="4000" i="1" dirty="0">
                <a:solidFill>
                  <a:srgbClr val="FFFFFF"/>
                </a:solidFill>
                <a:latin typeface="Arial"/>
                <a:cs typeface="Arial"/>
              </a:rPr>
              <a:t>s rebellion. </a:t>
            </a:r>
          </a:p>
          <a:p>
            <a:pPr eaLnBrk="1" hangingPunct="1">
              <a:spcBef>
                <a:spcPct val="50000"/>
              </a:spcBef>
              <a:defRPr/>
            </a:pPr>
            <a:endParaRPr lang="en-US" sz="4000" i="1" dirty="0">
              <a:solidFill>
                <a:srgbClr val="FFFFFF"/>
              </a:solidFill>
              <a:latin typeface="Arial"/>
              <a:cs typeface="Arial"/>
            </a:endParaRPr>
          </a:p>
        </p:txBody>
      </p:sp>
      <p:sp>
        <p:nvSpPr>
          <p:cNvPr id="126982" name="Rectangle 6"/>
          <p:cNvSpPr>
            <a:spLocks noGrp="1" noChangeArrowheads="1"/>
          </p:cNvSpPr>
          <p:nvPr>
            <p:ph type="title" idx="4294967295"/>
          </p:nvPr>
        </p:nvSpPr>
        <p:spPr>
          <a:xfrm>
            <a:off x="1295400" y="6202363"/>
            <a:ext cx="7772400" cy="579437"/>
          </a:xfrm>
          <a:effectLst>
            <a:outerShdw blurRad="63500" dist="38099" dir="2700000" algn="ctr" rotWithShape="0">
              <a:schemeClr val="tx1">
                <a:alpha val="74998"/>
              </a:schemeClr>
            </a:outerShdw>
          </a:effectLst>
        </p:spPr>
        <p:txBody>
          <a:bodyPr anchor="t">
            <a:spAutoFit/>
          </a:bodyPr>
          <a:lstStyle/>
          <a:p>
            <a:pPr algn="r" eaLnBrk="1" hangingPunct="1">
              <a:spcBef>
                <a:spcPct val="50000"/>
              </a:spcBef>
              <a:defRPr/>
            </a:pPr>
            <a:r>
              <a:rPr lang="en-US" sz="3200" b="1">
                <a:solidFill>
                  <a:schemeClr val="bg1"/>
                </a:solidFill>
                <a:latin typeface="Arial"/>
                <a:ea typeface="+mj-ea"/>
                <a:cs typeface="Arial"/>
              </a:rPr>
              <a:t>Jude 11 (NIV)</a:t>
            </a:r>
          </a:p>
        </p:txBody>
      </p:sp>
      <p:sp>
        <p:nvSpPr>
          <p:cNvPr id="98309" name="Text Box 37"/>
          <p:cNvSpPr txBox="1">
            <a:spLocks noChangeArrowheads="1"/>
          </p:cNvSpPr>
          <p:nvPr/>
        </p:nvSpPr>
        <p:spPr bwMode="auto">
          <a:xfrm>
            <a:off x="8413750" y="44450"/>
            <a:ext cx="6953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rgbClr val="FFFFFF"/>
                </a:solidFill>
                <a:latin typeface="Arial" charset="0"/>
                <a:cs typeface="Arial" charset="0"/>
              </a:rPr>
              <a:t>354</a:t>
            </a:r>
          </a:p>
        </p:txBody>
      </p:sp>
    </p:spTree>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3276600" y="609600"/>
            <a:ext cx="5867400" cy="1143000"/>
          </a:xfrm>
        </p:spPr>
        <p:txBody>
          <a:bodyPr/>
          <a:lstStyle/>
          <a:p>
            <a:pPr eaLnBrk="1" hangingPunct="1"/>
            <a:r>
              <a:rPr kumimoji="1" lang="en-US">
                <a:solidFill>
                  <a:srgbClr val="FFFFFF"/>
                </a:solidFill>
                <a:latin typeface="Arial" charset="0"/>
                <a:ea typeface="ＭＳ Ｐゴシック" charset="0"/>
                <a:cs typeface="Arial" charset="0"/>
              </a:rPr>
              <a:t>Transjordan Events</a:t>
            </a:r>
          </a:p>
        </p:txBody>
      </p:sp>
      <p:pic>
        <p:nvPicPr>
          <p:cNvPr id="10035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0"/>
            <a:ext cx="307975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pic>
      <p:sp>
        <p:nvSpPr>
          <p:cNvPr id="100355" name="Text Box 5"/>
          <p:cNvSpPr txBox="1">
            <a:spLocks noChangeArrowheads="1"/>
          </p:cNvSpPr>
          <p:nvPr/>
        </p:nvSpPr>
        <p:spPr bwMode="auto">
          <a:xfrm>
            <a:off x="7469188" y="76200"/>
            <a:ext cx="16748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b="1">
                <a:solidFill>
                  <a:srgbClr val="FFFFFF"/>
                </a:solidFill>
                <a:latin typeface="Arial" charset="0"/>
                <a:cs typeface="Arial" charset="0"/>
              </a:rPr>
              <a:t>OTS 140</a:t>
            </a:r>
          </a:p>
        </p:txBody>
      </p:sp>
      <p:sp>
        <p:nvSpPr>
          <p:cNvPr id="100356" name="Rectangle 6"/>
          <p:cNvSpPr>
            <a:spLocks noChangeArrowheads="1"/>
          </p:cNvSpPr>
          <p:nvPr/>
        </p:nvSpPr>
        <p:spPr bwMode="auto">
          <a:xfrm>
            <a:off x="3124200" y="1981200"/>
            <a:ext cx="6019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90000"/>
              </a:lnSpc>
              <a:spcBef>
                <a:spcPct val="20000"/>
              </a:spcBef>
              <a:buFontTx/>
              <a:buChar char="•"/>
            </a:pPr>
            <a:r>
              <a:rPr kumimoji="1" lang="en-US" sz="3200" b="1">
                <a:solidFill>
                  <a:srgbClr val="FFFFFF"/>
                </a:solidFill>
                <a:latin typeface="Arial" charset="0"/>
                <a:cs typeface="Arial" charset="0"/>
              </a:rPr>
              <a:t>Victory over Sihon and Og (Num. 21)</a:t>
            </a:r>
          </a:p>
          <a:p>
            <a:pPr marL="342900" indent="-342900" eaLnBrk="1" hangingPunct="1">
              <a:lnSpc>
                <a:spcPct val="90000"/>
              </a:lnSpc>
              <a:spcBef>
                <a:spcPct val="20000"/>
              </a:spcBef>
              <a:buFontTx/>
              <a:buChar char="•"/>
            </a:pPr>
            <a:r>
              <a:rPr kumimoji="1" lang="en-US" sz="3200" b="1">
                <a:solidFill>
                  <a:srgbClr val="FFFFFF"/>
                </a:solidFill>
                <a:latin typeface="Arial" charset="0"/>
                <a:cs typeface="Arial" charset="0"/>
              </a:rPr>
              <a:t>Balak fails to turn God against Israel–blessing by Balaam (Num. 22-24)</a:t>
            </a:r>
          </a:p>
          <a:p>
            <a:pPr marL="342900" indent="-342900" eaLnBrk="1" hangingPunct="1">
              <a:lnSpc>
                <a:spcPct val="90000"/>
              </a:lnSpc>
              <a:spcBef>
                <a:spcPct val="20000"/>
              </a:spcBef>
              <a:buFontTx/>
              <a:buChar char="•"/>
            </a:pPr>
            <a:r>
              <a:rPr kumimoji="1" lang="en-US" sz="3200" b="1">
                <a:solidFill>
                  <a:srgbClr val="FFFF00"/>
                </a:solidFill>
                <a:latin typeface="Arial" charset="0"/>
                <a:cs typeface="Arial" charset="0"/>
              </a:rPr>
              <a:t>Balak succeeds to turn Israel against God by immorality at Beth Peor (Num. 25)</a:t>
            </a:r>
          </a:p>
        </p:txBody>
      </p:sp>
    </p:spTree>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ctrTitle"/>
          </p:nvPr>
        </p:nvSpPr>
        <p:spPr>
          <a:xfrm>
            <a:off x="304800" y="762000"/>
            <a:ext cx="8839200" cy="1371600"/>
          </a:xfrm>
        </p:spPr>
        <p:txBody>
          <a:bodyPr/>
          <a:lstStyle/>
          <a:p>
            <a:r>
              <a:rPr lang="en-US" b="1">
                <a:latin typeface="Arial" charset="0"/>
                <a:ea typeface="ＭＳ Ｐゴシック" charset="0"/>
                <a:cs typeface="Arial" charset="0"/>
              </a:rPr>
              <a:t>Some of their members held to the doctrine of the Nicolaitans</a:t>
            </a:r>
          </a:p>
        </p:txBody>
      </p:sp>
      <p:sp>
        <p:nvSpPr>
          <p:cNvPr id="102402" name="Rectangle 3"/>
          <p:cNvSpPr>
            <a:spLocks noGrp="1" noChangeArrowheads="1"/>
          </p:cNvSpPr>
          <p:nvPr>
            <p:ph type="subTitle" idx="1"/>
          </p:nvPr>
        </p:nvSpPr>
        <p:spPr>
          <a:xfrm>
            <a:off x="838200" y="3886200"/>
            <a:ext cx="7696200" cy="1752600"/>
          </a:xfrm>
        </p:spPr>
        <p:txBody>
          <a:bodyPr/>
          <a:lstStyle/>
          <a:p>
            <a:r>
              <a:rPr lang="en-US" altLang="ja-JP" sz="2800" b="1">
                <a:latin typeface="Arial" charset="0"/>
                <a:ea typeface="ＭＳ Ｐゴシック" charset="0"/>
                <a:cs typeface="Arial" charset="0"/>
              </a:rPr>
              <a:t>2:15 "Likewise you also have those who hold to the teaching of the Nicolaitans."</a:t>
            </a:r>
          </a:p>
          <a:p>
            <a:endParaRPr lang="en-US" sz="2800" b="1">
              <a:latin typeface="Arial" charset="0"/>
              <a:ea typeface="ＭＳ Ｐゴシック" charset="0"/>
              <a:cs typeface="Arial" charset="0"/>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ctrTitle"/>
          </p:nvPr>
        </p:nvSpPr>
        <p:spPr>
          <a:xfrm>
            <a:off x="457200" y="1341438"/>
            <a:ext cx="8488363" cy="1143000"/>
          </a:xfrm>
        </p:spPr>
        <p:txBody>
          <a:bodyPr/>
          <a:lstStyle/>
          <a:p>
            <a:r>
              <a:rPr lang="en-US" b="1">
                <a:latin typeface="Arial" charset="0"/>
                <a:ea typeface="ＭＳ Ｐゴシック" charset="0"/>
              </a:rPr>
              <a:t>Christ</a:t>
            </a:r>
            <a:r>
              <a:rPr lang="fr-FR" b="1">
                <a:latin typeface="Arial" charset="0"/>
                <a:ea typeface="ＭＳ Ｐゴシック" charset="0"/>
              </a:rPr>
              <a:t>'</a:t>
            </a:r>
            <a:r>
              <a:rPr lang="en-US" b="1">
                <a:latin typeface="Arial" charset="0"/>
                <a:ea typeface="ＭＳ Ｐゴシック" charset="0"/>
              </a:rPr>
              <a:t>s Correction</a:t>
            </a:r>
            <a:endParaRPr lang="en-US" b="1">
              <a:latin typeface="Times New Roman" charset="0"/>
              <a:ea typeface="ＭＳ Ｐゴシック" charset="0"/>
            </a:endParaRPr>
          </a:p>
        </p:txBody>
      </p:sp>
      <p:sp>
        <p:nvSpPr>
          <p:cNvPr id="103426" name="Rectangle 3"/>
          <p:cNvSpPr>
            <a:spLocks noGrp="1" noChangeArrowheads="1"/>
          </p:cNvSpPr>
          <p:nvPr>
            <p:ph type="subTitle" idx="1"/>
          </p:nvPr>
        </p:nvSpPr>
        <p:spPr>
          <a:xfrm>
            <a:off x="152400" y="3581400"/>
            <a:ext cx="9067800" cy="3200400"/>
          </a:xfrm>
        </p:spPr>
        <p:txBody>
          <a:bodyPr/>
          <a:lstStyle/>
          <a:p>
            <a:r>
              <a:rPr lang="en-US" altLang="ja-JP" sz="2800" b="1">
                <a:latin typeface="Arial" charset="0"/>
                <a:ea typeface="ＭＳ Ｐゴシック" charset="0"/>
              </a:rPr>
              <a:t>2:16  "Repent therefore! Otherwise, I will soon come to you and will fight against them with the sword of my mouth. </a:t>
            </a:r>
            <a:r>
              <a:rPr lang="en-US" altLang="ja-JP" sz="2800" b="1" baseline="30000">
                <a:latin typeface="Arial" charset="0"/>
                <a:ea typeface="ＭＳ Ｐゴシック" charset="0"/>
              </a:rPr>
              <a:t>17</a:t>
            </a:r>
            <a:r>
              <a:rPr lang="en-US" altLang="ja-JP" sz="2800" b="1">
                <a:latin typeface="Arial" charset="0"/>
                <a:ea typeface="ＭＳ Ｐゴシック" charset="0"/>
              </a:rPr>
              <a:t>He who has an ear, let him hear what the Spirit says to the churches. To him who overcomes, I will give some of the hidden manna. I will also give him a white stone with a new name written on it, known only to him who receives it."</a:t>
            </a:r>
            <a:endParaRPr lang="en-US" sz="2800" b="1">
              <a:latin typeface="Arial" charset="0"/>
              <a:ea typeface="ＭＳ Ｐゴシック" charset="0"/>
            </a:endParaRPr>
          </a:p>
        </p:txBody>
      </p:sp>
    </p:spTree>
  </p:cSld>
  <p:clrMapOvr>
    <a:overrideClrMapping bg1="dk2" tx1="lt1" bg2="dk1" tx2="lt2" accent1="accent1" accent2="accent2" accent3="accent3" accent4="accent4" accent5="accent5" accent6="accent6" hlink="hlink" folHlink="folHlink"/>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ctrTitle"/>
          </p:nvPr>
        </p:nvSpPr>
        <p:spPr/>
        <p:txBody>
          <a:bodyPr/>
          <a:lstStyle/>
          <a:p>
            <a:r>
              <a:rPr lang="en-US" b="1">
                <a:solidFill>
                  <a:srgbClr val="FFFF00"/>
                </a:solidFill>
                <a:latin typeface="Arial" charset="0"/>
                <a:ea typeface="ＭＳ Ｐゴシック" charset="0"/>
              </a:rPr>
              <a:t>Repent...</a:t>
            </a:r>
            <a:endParaRPr lang="en-US">
              <a:solidFill>
                <a:srgbClr val="FFFF00"/>
              </a:solidFill>
              <a:latin typeface="Times New Roman" charset="0"/>
              <a:ea typeface="ＭＳ Ｐゴシック" charset="0"/>
            </a:endParaRPr>
          </a:p>
        </p:txBody>
      </p:sp>
      <p:sp>
        <p:nvSpPr>
          <p:cNvPr id="104450" name="Rectangle 3"/>
          <p:cNvSpPr>
            <a:spLocks noGrp="1" noChangeArrowheads="1"/>
          </p:cNvSpPr>
          <p:nvPr>
            <p:ph type="subTitle" idx="1"/>
          </p:nvPr>
        </p:nvSpPr>
        <p:spPr>
          <a:xfrm>
            <a:off x="1066800" y="3886200"/>
            <a:ext cx="7391400" cy="1752600"/>
          </a:xfrm>
        </p:spPr>
        <p:txBody>
          <a:bodyPr/>
          <a:lstStyle/>
          <a:p>
            <a:r>
              <a:rPr lang="en-US" altLang="ja-JP" sz="2800" b="1">
                <a:latin typeface="Arial" charset="0"/>
                <a:ea typeface="ＭＳ Ｐゴシック" charset="0"/>
              </a:rPr>
              <a:t>2:16  "Repent therefore! Otherwise, I will soon come to you and will fight against them with the sword of my mouth." </a:t>
            </a:r>
            <a:endParaRPr lang="en-US" sz="2800" b="1">
              <a:latin typeface="Arial" charset="0"/>
              <a:ea typeface="ＭＳ Ｐゴシック" charset="0"/>
            </a:endParaRPr>
          </a:p>
        </p:txBody>
      </p:sp>
    </p:spTree>
  </p:cSld>
  <p:clrMapOvr>
    <a:overrideClrMapping bg1="dk2" tx1="lt1" bg2="dk1" tx2="lt2" accent1="accent1" accent2="accent2" accent3="accent3" accent4="accent4" accent5="accent5" accent6="accent6" hlink="hlink" folHlink="folHlink"/>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ctrTitle"/>
          </p:nvPr>
        </p:nvSpPr>
        <p:spPr/>
        <p:txBody>
          <a:bodyPr/>
          <a:lstStyle/>
          <a:p>
            <a:r>
              <a:rPr lang="en-US" b="1">
                <a:latin typeface="Arial" charset="0"/>
                <a:ea typeface="ＭＳ Ｐゴシック" charset="0"/>
              </a:rPr>
              <a:t>Receive…</a:t>
            </a:r>
            <a:endParaRPr lang="en-US" b="1">
              <a:latin typeface="Times New Roman" charset="0"/>
              <a:ea typeface="ＭＳ Ｐゴシック" charset="0"/>
            </a:endParaRPr>
          </a:p>
        </p:txBody>
      </p:sp>
      <p:sp>
        <p:nvSpPr>
          <p:cNvPr id="105474" name="Rectangle 3"/>
          <p:cNvSpPr>
            <a:spLocks noGrp="1" noChangeArrowheads="1"/>
          </p:cNvSpPr>
          <p:nvPr>
            <p:ph type="subTitle" idx="1"/>
          </p:nvPr>
        </p:nvSpPr>
        <p:spPr>
          <a:xfrm>
            <a:off x="381000" y="3886200"/>
            <a:ext cx="8686800" cy="2590800"/>
          </a:xfrm>
        </p:spPr>
        <p:txBody>
          <a:bodyPr/>
          <a:lstStyle/>
          <a:p>
            <a:r>
              <a:rPr lang="en-US" altLang="ja-JP" sz="2800" b="1">
                <a:latin typeface="Arial" charset="0"/>
                <a:ea typeface="ＭＳ Ｐゴシック" charset="0"/>
              </a:rPr>
              <a:t>2:17  "He who has an ear, let him hear what the Spirit says to the churches. To him who overcomes, I will give some of the hidden manna. I will also give him a white stone with a new name written on it, known only to him who receives it."</a:t>
            </a:r>
            <a:endParaRPr lang="en-US" sz="2800" b="1">
              <a:latin typeface="Times New Roman" charset="0"/>
              <a:ea typeface="ＭＳ Ｐゴシック" charset="0"/>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ctrTitle"/>
          </p:nvPr>
        </p:nvSpPr>
        <p:spPr/>
        <p:txBody>
          <a:bodyPr/>
          <a:lstStyle/>
          <a:p>
            <a:r>
              <a:rPr lang="en-US">
                <a:latin typeface="Arial" charset="0"/>
                <a:ea typeface="ＭＳ Ｐゴシック" charset="0"/>
              </a:rPr>
              <a:t>Receive… The Bread of Life</a:t>
            </a:r>
            <a:r>
              <a:rPr lang="en-US">
                <a:latin typeface="Times New Roman" charset="0"/>
                <a:ea typeface="ＭＳ Ｐゴシック" charset="0"/>
              </a:rPr>
              <a:t> </a:t>
            </a:r>
          </a:p>
        </p:txBody>
      </p:sp>
      <p:sp>
        <p:nvSpPr>
          <p:cNvPr id="106498" name="Rectangle 3"/>
          <p:cNvSpPr>
            <a:spLocks noGrp="1" noChangeArrowheads="1"/>
          </p:cNvSpPr>
          <p:nvPr>
            <p:ph type="subTitle" idx="1"/>
          </p:nvPr>
        </p:nvSpPr>
        <p:spPr>
          <a:xfrm>
            <a:off x="990600" y="4038600"/>
            <a:ext cx="7543800" cy="1752600"/>
          </a:xfrm>
        </p:spPr>
        <p:txBody>
          <a:bodyPr/>
          <a:lstStyle/>
          <a:p>
            <a:pPr algn="ctr"/>
            <a:r>
              <a:rPr lang="en-US" altLang="ja-JP" b="1">
                <a:latin typeface="Arial" charset="0"/>
                <a:ea typeface="ＭＳ Ｐゴシック" charset="0"/>
                <a:cs typeface="Arial" charset="0"/>
              </a:rPr>
              <a:t>"To him who overcomes, I will give some of the hidden manna" </a:t>
            </a:r>
            <a:br>
              <a:rPr lang="en-US" altLang="ja-JP" b="1">
                <a:latin typeface="Arial" charset="0"/>
                <a:ea typeface="ＭＳ Ｐゴシック" charset="0"/>
                <a:cs typeface="Arial" charset="0"/>
              </a:rPr>
            </a:br>
            <a:r>
              <a:rPr lang="en-US" altLang="ja-JP" b="1">
                <a:latin typeface="Arial" charset="0"/>
                <a:ea typeface="ＭＳ Ｐゴシック" charset="0"/>
                <a:cs typeface="Arial" charset="0"/>
              </a:rPr>
              <a:t>(</a:t>
            </a:r>
            <a:r>
              <a:rPr lang="en-US" b="1">
                <a:latin typeface="Arial" charset="0"/>
                <a:ea typeface="ＭＳ Ｐゴシック" charset="0"/>
                <a:cs typeface="Arial" charset="0"/>
              </a:rPr>
              <a:t>2:17a)</a:t>
            </a:r>
          </a:p>
        </p:txBody>
      </p:sp>
    </p:spTree>
  </p:cSld>
  <p:clrMapOvr>
    <a:overrideClrMapping bg1="dk2" tx1="lt1" bg2="dk1" tx2="lt2" accent1="accent1" accent2="accent2" accent3="accent3" accent4="accent4" accent5="accent5" accent6="accent6" hlink="hlink" folHlink="folHlink"/>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19200" y="457200"/>
            <a:ext cx="7543800" cy="6370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lvl="2">
              <a:defRPr/>
            </a:pPr>
            <a:r>
              <a:rPr lang="en-US" b="1" dirty="0">
                <a:latin typeface="Arial" charset="0"/>
                <a:cs typeface="+mn-cs"/>
              </a:rPr>
              <a:t>		John 6:30-35</a:t>
            </a:r>
          </a:p>
          <a:p>
            <a:pPr lvl="2">
              <a:defRPr/>
            </a:pPr>
            <a:endParaRPr lang="en-US" b="1" i="1" dirty="0">
              <a:latin typeface="Arial" charset="0"/>
              <a:cs typeface="+mn-cs"/>
            </a:endParaRPr>
          </a:p>
          <a:p>
            <a:pPr>
              <a:defRPr/>
            </a:pPr>
            <a:r>
              <a:rPr lang="en-US" b="1" dirty="0">
                <a:latin typeface="Arial" charset="0"/>
                <a:cs typeface="+mn-cs"/>
              </a:rPr>
              <a:t>	So they asked him, </a:t>
            </a:r>
            <a:r>
              <a:rPr lang="en-US" altLang="ja-JP" b="1" dirty="0">
                <a:latin typeface="Arial"/>
                <a:cs typeface="+mn-cs"/>
              </a:rPr>
              <a:t>"</a:t>
            </a:r>
            <a:r>
              <a:rPr lang="en-US" b="1" dirty="0">
                <a:latin typeface="Arial" charset="0"/>
                <a:cs typeface="+mn-cs"/>
              </a:rPr>
              <a:t>What miraculous sign then will you give that we may see it and believe you?  What will you do?  Our forefathers ate the manna in the desert; as it is written: </a:t>
            </a:r>
            <a:r>
              <a:rPr lang="fr-FR" altLang="ja-JP" b="1" dirty="0">
                <a:latin typeface="Arial"/>
                <a:cs typeface="+mn-cs"/>
              </a:rPr>
              <a:t>'</a:t>
            </a:r>
            <a:r>
              <a:rPr lang="en-US" b="1" dirty="0">
                <a:latin typeface="Arial" charset="0"/>
                <a:cs typeface="+mn-cs"/>
              </a:rPr>
              <a:t>He gave them bread from heaven to eat.</a:t>
            </a:r>
            <a:r>
              <a:rPr lang="fr-FR" altLang="ja-JP" b="1" dirty="0">
                <a:latin typeface="Arial"/>
                <a:cs typeface="+mn-cs"/>
              </a:rPr>
              <a:t>'</a:t>
            </a:r>
            <a:r>
              <a:rPr lang="en-US" altLang="ja-JP" b="1" dirty="0">
                <a:latin typeface="Arial"/>
                <a:cs typeface="+mn-cs"/>
              </a:rPr>
              <a:t>"</a:t>
            </a:r>
            <a:r>
              <a:rPr lang="en-US" b="1" dirty="0">
                <a:latin typeface="Arial" charset="0"/>
                <a:cs typeface="+mn-cs"/>
              </a:rPr>
              <a:t>  </a:t>
            </a:r>
          </a:p>
          <a:p>
            <a:pPr>
              <a:defRPr/>
            </a:pPr>
            <a:r>
              <a:rPr lang="en-US" b="1" dirty="0">
                <a:latin typeface="Arial" charset="0"/>
                <a:cs typeface="+mn-cs"/>
              </a:rPr>
              <a:t>	Jesus said to them, </a:t>
            </a:r>
            <a:r>
              <a:rPr lang="en-US" altLang="ja-JP" b="1" dirty="0">
                <a:latin typeface="Arial"/>
                <a:cs typeface="+mn-cs"/>
              </a:rPr>
              <a:t>"</a:t>
            </a:r>
            <a:r>
              <a:rPr lang="en-US" b="1" dirty="0">
                <a:latin typeface="Arial" charset="0"/>
                <a:cs typeface="+mn-cs"/>
              </a:rPr>
              <a:t>I tell you the truth, it is not Moses who has given you bread from heaven, but it is my Father who gives you the true bread from heaven.  For the bread of God is he who comes down from heaven and gives life to the world.</a:t>
            </a:r>
            <a:r>
              <a:rPr lang="en-US" altLang="ja-JP" b="1" dirty="0">
                <a:latin typeface="Arial"/>
                <a:cs typeface="+mn-cs"/>
              </a:rPr>
              <a:t>"</a:t>
            </a:r>
            <a:endParaRPr lang="en-US" b="1" dirty="0">
              <a:latin typeface="Arial" charset="0"/>
              <a:cs typeface="+mn-cs"/>
            </a:endParaRPr>
          </a:p>
          <a:p>
            <a:pPr>
              <a:defRPr/>
            </a:pPr>
            <a:r>
              <a:rPr lang="en-US" b="1" dirty="0">
                <a:latin typeface="Arial" charset="0"/>
                <a:cs typeface="+mn-cs"/>
              </a:rPr>
              <a:t>	</a:t>
            </a:r>
            <a:r>
              <a:rPr lang="en-US" altLang="ja-JP" b="1" dirty="0">
                <a:latin typeface="Arial"/>
                <a:cs typeface="+mn-cs"/>
              </a:rPr>
              <a:t>"</a:t>
            </a:r>
            <a:r>
              <a:rPr lang="en-US" b="1" dirty="0">
                <a:latin typeface="Arial" charset="0"/>
                <a:cs typeface="+mn-cs"/>
              </a:rPr>
              <a:t>Sir,</a:t>
            </a:r>
            <a:r>
              <a:rPr lang="en-US" altLang="ja-JP" b="1" dirty="0">
                <a:latin typeface="Arial"/>
                <a:cs typeface="+mn-cs"/>
              </a:rPr>
              <a:t>"</a:t>
            </a:r>
            <a:r>
              <a:rPr lang="en-US" b="1" dirty="0">
                <a:latin typeface="Arial" charset="0"/>
                <a:cs typeface="+mn-cs"/>
              </a:rPr>
              <a:t> they said, </a:t>
            </a:r>
            <a:r>
              <a:rPr lang="en-US" altLang="ja-JP" b="1" dirty="0">
                <a:latin typeface="Arial"/>
                <a:cs typeface="+mn-cs"/>
              </a:rPr>
              <a:t>"</a:t>
            </a:r>
            <a:r>
              <a:rPr lang="en-US" b="1" dirty="0">
                <a:latin typeface="Arial" charset="0"/>
                <a:cs typeface="+mn-cs"/>
              </a:rPr>
              <a:t>from now on give us this bread.</a:t>
            </a:r>
            <a:r>
              <a:rPr lang="en-US" altLang="ja-JP" b="1" dirty="0">
                <a:latin typeface="Arial"/>
                <a:cs typeface="+mn-cs"/>
              </a:rPr>
              <a:t>"</a:t>
            </a:r>
            <a:r>
              <a:rPr lang="en-US" b="1" dirty="0">
                <a:latin typeface="Arial" charset="0"/>
                <a:cs typeface="+mn-cs"/>
              </a:rPr>
              <a:t>  </a:t>
            </a:r>
            <a:r>
              <a:rPr lang="en-US" altLang="ja-JP" b="1" dirty="0">
                <a:latin typeface="Arial"/>
                <a:cs typeface="+mn-cs"/>
              </a:rPr>
              <a:t>"</a:t>
            </a:r>
            <a:r>
              <a:rPr lang="en-US" b="1" dirty="0">
                <a:latin typeface="Arial" charset="0"/>
                <a:cs typeface="+mn-cs"/>
              </a:rPr>
              <a:t>Then Jesus declared, </a:t>
            </a:r>
            <a:r>
              <a:rPr lang="en-US" altLang="ja-JP" b="1" dirty="0">
                <a:latin typeface="Arial"/>
                <a:cs typeface="+mn-cs"/>
              </a:rPr>
              <a:t>"</a:t>
            </a:r>
            <a:r>
              <a:rPr lang="en-US" b="1" dirty="0">
                <a:latin typeface="Arial" charset="0"/>
                <a:cs typeface="+mn-cs"/>
              </a:rPr>
              <a:t>I am the bread of life.  He who comes to me will never go hungry, and he who believes in me will never be thirsty.</a:t>
            </a:r>
            <a:r>
              <a:rPr lang="en-US" altLang="ja-JP" b="1" dirty="0">
                <a:latin typeface="Arial"/>
                <a:cs typeface="+mn-cs"/>
              </a:rPr>
              <a:t>"</a:t>
            </a:r>
            <a:endParaRPr lang="en-US" b="1" i="1" dirty="0">
              <a:cs typeface="+mn-cs"/>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descr="7 Churches Blan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95325"/>
            <a:ext cx="9144000" cy="616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 20"/>
          <p:cNvGrpSpPr>
            <a:grpSpLocks noChangeAspect="1"/>
          </p:cNvGrpSpPr>
          <p:nvPr/>
        </p:nvGrpSpPr>
        <p:grpSpPr bwMode="auto">
          <a:xfrm>
            <a:off x="3059113" y="2349500"/>
            <a:ext cx="2665412" cy="2663825"/>
            <a:chOff x="3059832" y="2348880"/>
            <a:chExt cx="2664304" cy="2664312"/>
          </a:xfrm>
        </p:grpSpPr>
        <p:sp>
          <p:nvSpPr>
            <p:cNvPr id="68623" name="Oval Callout 2"/>
            <p:cNvSpPr>
              <a:spLocks noChangeArrowheads="1"/>
            </p:cNvSpPr>
            <p:nvPr/>
          </p:nvSpPr>
          <p:spPr bwMode="auto">
            <a:xfrm>
              <a:off x="3059832" y="2348880"/>
              <a:ext cx="2664304" cy="2664312"/>
            </a:xfrm>
            <a:prstGeom prst="wedgeEllipseCallout">
              <a:avLst>
                <a:gd name="adj1" fmla="val -94389"/>
                <a:gd name="adj2" fmla="val -87032"/>
              </a:avLst>
            </a:prstGeom>
            <a:solidFill>
              <a:srgbClr val="FF0000"/>
            </a:solidFill>
            <a:ln>
              <a:noFill/>
            </a:ln>
            <a:extLst>
              <a:ext uri="{91240B29-F687-4f45-9708-019B960494DF}">
                <a14:hiddenLine xmlns:a14="http://schemas.microsoft.com/office/drawing/2010/main" xmlns="" w="9525">
                  <a:solidFill>
                    <a:srgbClr val="000000"/>
                  </a:solidFill>
                  <a:round/>
                  <a:headEnd/>
                  <a:tailEnd type="stealth" w="lg" len="lg"/>
                </a14:hiddenLine>
              </a:ext>
            </a:extLst>
          </p:spPr>
          <p:txBody>
            <a:bodyPr lIns="90000" tIns="46800" rIns="90000" bIns="46800">
              <a:spAutoFit/>
            </a:bodyPr>
            <a:lstStyle/>
            <a:p>
              <a:endParaRPr lang="en-US">
                <a:solidFill>
                  <a:srgbClr val="000000"/>
                </a:solidFill>
                <a:latin typeface="Comic Sans MS" charset="0"/>
              </a:endParaRPr>
            </a:p>
          </p:txBody>
        </p:sp>
        <p:sp>
          <p:nvSpPr>
            <p:cNvPr id="27" name="TextBox 26"/>
            <p:cNvSpPr txBox="1"/>
            <p:nvPr/>
          </p:nvSpPr>
          <p:spPr>
            <a:xfrm>
              <a:off x="3204234" y="2709309"/>
              <a:ext cx="2448495" cy="1938691"/>
            </a:xfrm>
            <a:prstGeom prst="rect">
              <a:avLst/>
            </a:prstGeom>
            <a:noFill/>
            <a:ln>
              <a:noFill/>
            </a:ln>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Christ:</a:t>
              </a:r>
              <a:br>
                <a:rPr lang="en-US" b="1" dirty="0">
                  <a:solidFill>
                    <a:prstClr val="white"/>
                  </a:solidFill>
                  <a:effectLst>
                    <a:outerShdw blurRad="38100" dist="38100" dir="2700000" algn="tl">
                      <a:srgbClr val="000000">
                        <a:alpha val="43137"/>
                      </a:srgbClr>
                    </a:outerShdw>
                  </a:effectLst>
                  <a:latin typeface="Arial"/>
                  <a:cs typeface="Arial"/>
                </a:rPr>
              </a:b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Has the sharp, double-edged sword</a:t>
              </a:r>
            </a:p>
          </p:txBody>
        </p:sp>
      </p:grpSp>
      <p:grpSp>
        <p:nvGrpSpPr>
          <p:cNvPr id="7" name="Group 6"/>
          <p:cNvGrpSpPr>
            <a:grpSpLocks/>
          </p:cNvGrpSpPr>
          <p:nvPr/>
        </p:nvGrpSpPr>
        <p:grpSpPr bwMode="auto">
          <a:xfrm>
            <a:off x="2987675" y="2349500"/>
            <a:ext cx="2879725" cy="2663825"/>
            <a:chOff x="2983932" y="2348880"/>
            <a:chExt cx="3035995" cy="2628770"/>
          </a:xfrm>
        </p:grpSpPr>
        <p:sp>
          <p:nvSpPr>
            <p:cNvPr id="68621" name="Oval 23"/>
            <p:cNvSpPr>
              <a:spLocks noChangeAspect="1" noChangeArrowheads="1"/>
            </p:cNvSpPr>
            <p:nvPr/>
          </p:nvSpPr>
          <p:spPr bwMode="auto">
            <a:xfrm>
              <a:off x="3059832" y="2348880"/>
              <a:ext cx="2808312" cy="2628770"/>
            </a:xfrm>
            <a:prstGeom prst="ellipse">
              <a:avLst/>
            </a:prstGeom>
            <a:solidFill>
              <a:srgbClr val="008000"/>
            </a:solidFill>
            <a:ln w="9525">
              <a:solidFill>
                <a:schemeClr val="tx1"/>
              </a:solidFill>
              <a:round/>
              <a:headEnd/>
              <a:tailEnd type="stealth" w="lg" len="lg"/>
            </a:ln>
          </p:spPr>
          <p:txBody>
            <a:bodyPr lIns="90000" tIns="46800" rIns="90000" bIns="46800">
              <a:spAutoFit/>
            </a:bodyPr>
            <a:lstStyle/>
            <a:p>
              <a:endParaRPr lang="en-US">
                <a:solidFill>
                  <a:srgbClr val="000000"/>
                </a:solidFill>
                <a:latin typeface="Comic Sans MS" charset="0"/>
              </a:endParaRPr>
            </a:p>
          </p:txBody>
        </p:sp>
        <p:sp>
          <p:nvSpPr>
            <p:cNvPr id="25" name="TextBox 24"/>
            <p:cNvSpPr txBox="1"/>
            <p:nvPr/>
          </p:nvSpPr>
          <p:spPr>
            <a:xfrm>
              <a:off x="2983932" y="2420944"/>
              <a:ext cx="3035995" cy="1939462"/>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Commendation:</a:t>
              </a:r>
              <a:br>
                <a:rPr lang="en-US" b="1" dirty="0">
                  <a:solidFill>
                    <a:prstClr val="white"/>
                  </a:solidFill>
                  <a:effectLst>
                    <a:outerShdw blurRad="38100" dist="38100" dir="2700000" algn="tl">
                      <a:srgbClr val="000000">
                        <a:alpha val="43137"/>
                      </a:srgbClr>
                    </a:outerShdw>
                  </a:effectLst>
                  <a:latin typeface="Arial"/>
                  <a:cs typeface="Arial"/>
                </a:rPr>
              </a:b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Remains true to Christ; does not renounce her faith</a:t>
              </a:r>
            </a:p>
          </p:txBody>
        </p:sp>
      </p:grpSp>
      <p:sp>
        <p:nvSpPr>
          <p:cNvPr id="794631" name="Title 1"/>
          <p:cNvSpPr>
            <a:spLocks noGrp="1"/>
          </p:cNvSpPr>
          <p:nvPr>
            <p:ph type="title"/>
          </p:nvPr>
        </p:nvSpPr>
        <p:spPr>
          <a:xfrm>
            <a:off x="-31750" y="-26988"/>
            <a:ext cx="9212263" cy="719138"/>
          </a:xfrm>
        </p:spPr>
        <p:txBody>
          <a:bodyPr rtlCol="0">
            <a:normAutofit fontScale="90000"/>
          </a:bodyPr>
          <a:lstStyle/>
          <a:p>
            <a:pPr eaLnBrk="1" fontAlgn="auto" hangingPunct="1">
              <a:spcAft>
                <a:spcPts val="0"/>
              </a:spcAft>
              <a:defRPr/>
            </a:pPr>
            <a:r>
              <a:rPr lang="en-US">
                <a:latin typeface="Arial" charset="0"/>
              </a:rPr>
              <a:t>Pergamum (Rev. 2:12-17)</a:t>
            </a:r>
          </a:p>
        </p:txBody>
      </p:sp>
      <p:sp>
        <p:nvSpPr>
          <p:cNvPr id="8" name="TextBox 7"/>
          <p:cNvSpPr txBox="1"/>
          <p:nvPr/>
        </p:nvSpPr>
        <p:spPr>
          <a:xfrm>
            <a:off x="107950" y="5013325"/>
            <a:ext cx="1885950" cy="461963"/>
          </a:xfrm>
          <a:prstGeom prst="rect">
            <a:avLst/>
          </a:prstGeom>
          <a:noFill/>
        </p:spPr>
        <p:txBody>
          <a:bodyPr>
            <a:spAutoFit/>
          </a:bodyPr>
          <a:lstStyle/>
          <a:p>
            <a:pPr algn="r">
              <a:defRPr/>
            </a:pPr>
            <a:r>
              <a:rPr lang="en-US" b="1" dirty="0">
                <a:solidFill>
                  <a:prstClr val="white"/>
                </a:solidFill>
                <a:effectLst>
                  <a:outerShdw blurRad="38100" dist="38100" dir="2700000" algn="tl">
                    <a:srgbClr val="000000">
                      <a:alpha val="43137"/>
                    </a:srgbClr>
                  </a:outerShdw>
                </a:effectLst>
                <a:latin typeface="Arial"/>
                <a:cs typeface="Arial"/>
              </a:rPr>
              <a:t>Ephesus</a:t>
            </a:r>
          </a:p>
        </p:txBody>
      </p:sp>
      <p:sp>
        <p:nvSpPr>
          <p:cNvPr id="10" name="TextBox 9"/>
          <p:cNvSpPr txBox="1"/>
          <p:nvPr/>
        </p:nvSpPr>
        <p:spPr>
          <a:xfrm>
            <a:off x="3492500" y="6423025"/>
            <a:ext cx="1885950" cy="461963"/>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Laodicea</a:t>
            </a:r>
          </a:p>
        </p:txBody>
      </p:sp>
      <p:sp>
        <p:nvSpPr>
          <p:cNvPr id="12" name="TextBox 11"/>
          <p:cNvSpPr txBox="1"/>
          <p:nvPr/>
        </p:nvSpPr>
        <p:spPr>
          <a:xfrm>
            <a:off x="6861175" y="5127625"/>
            <a:ext cx="2174875" cy="461963"/>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Philadelphia</a:t>
            </a:r>
          </a:p>
        </p:txBody>
      </p:sp>
      <p:sp>
        <p:nvSpPr>
          <p:cNvPr id="14" name="TextBox 13"/>
          <p:cNvSpPr txBox="1"/>
          <p:nvPr/>
        </p:nvSpPr>
        <p:spPr>
          <a:xfrm>
            <a:off x="7292975" y="2895600"/>
            <a:ext cx="1671638" cy="461963"/>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Sardis</a:t>
            </a:r>
          </a:p>
        </p:txBody>
      </p:sp>
      <p:sp>
        <p:nvSpPr>
          <p:cNvPr id="16" name="TextBox 15"/>
          <p:cNvSpPr txBox="1"/>
          <p:nvPr/>
        </p:nvSpPr>
        <p:spPr>
          <a:xfrm>
            <a:off x="5781675" y="836613"/>
            <a:ext cx="1958975" cy="461962"/>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Thyatira</a:t>
            </a:r>
          </a:p>
        </p:txBody>
      </p:sp>
      <p:sp>
        <p:nvSpPr>
          <p:cNvPr id="18" name="TextBox 17"/>
          <p:cNvSpPr txBox="1"/>
          <p:nvPr/>
        </p:nvSpPr>
        <p:spPr>
          <a:xfrm>
            <a:off x="971550" y="908050"/>
            <a:ext cx="1887538" cy="461963"/>
          </a:xfrm>
          <a:prstGeom prst="rect">
            <a:avLst/>
          </a:prstGeom>
          <a:noFill/>
        </p:spPr>
        <p:txBody>
          <a:bodyPr>
            <a:spAutoFit/>
          </a:bodyPr>
          <a:lstStyle/>
          <a:p>
            <a:pPr algn="r">
              <a:defRPr/>
            </a:pPr>
            <a:r>
              <a:rPr lang="en-US" b="1" dirty="0">
                <a:solidFill>
                  <a:srgbClr val="FFFF00"/>
                </a:solidFill>
                <a:effectLst>
                  <a:outerShdw blurRad="38100" dist="38100" dir="2700000" algn="tl">
                    <a:srgbClr val="000000">
                      <a:alpha val="43137"/>
                    </a:srgbClr>
                  </a:outerShdw>
                </a:effectLst>
                <a:latin typeface="Arial"/>
                <a:cs typeface="Arial"/>
              </a:rPr>
              <a:t>Pergamum</a:t>
            </a:r>
          </a:p>
        </p:txBody>
      </p:sp>
      <p:sp>
        <p:nvSpPr>
          <p:cNvPr id="20" name="TextBox 19"/>
          <p:cNvSpPr txBox="1"/>
          <p:nvPr/>
        </p:nvSpPr>
        <p:spPr>
          <a:xfrm>
            <a:off x="0" y="2924175"/>
            <a:ext cx="1476375" cy="461963"/>
          </a:xfrm>
          <a:prstGeom prst="rect">
            <a:avLst/>
          </a:prstGeom>
          <a:noFill/>
        </p:spPr>
        <p:txBody>
          <a:bodyPr>
            <a:spAutoFit/>
          </a:bodyPr>
          <a:lstStyle/>
          <a:p>
            <a:pPr algn="r">
              <a:defRPr/>
            </a:pPr>
            <a:r>
              <a:rPr lang="en-US" b="1" dirty="0">
                <a:solidFill>
                  <a:prstClr val="white"/>
                </a:solidFill>
                <a:effectLst>
                  <a:outerShdw blurRad="38100" dist="38100" dir="2700000" algn="tl">
                    <a:srgbClr val="000000">
                      <a:alpha val="43137"/>
                    </a:srgbClr>
                  </a:outerShdw>
                </a:effectLst>
                <a:latin typeface="Arial"/>
                <a:cs typeface="Arial"/>
              </a:rPr>
              <a:t>Smyrna</a:t>
            </a:r>
          </a:p>
        </p:txBody>
      </p:sp>
      <p:sp>
        <p:nvSpPr>
          <p:cNvPr id="68620" name="Text Box 37"/>
          <p:cNvSpPr txBox="1">
            <a:spLocks noChangeArrowheads="1"/>
          </p:cNvSpPr>
          <p:nvPr/>
        </p:nvSpPr>
        <p:spPr bwMode="auto">
          <a:xfrm>
            <a:off x="8413750" y="44450"/>
            <a:ext cx="6953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rgbClr val="FFFFFF"/>
                </a:solidFill>
                <a:latin typeface="Arial" charset="0"/>
                <a:cs typeface="Arial" charset="0"/>
              </a:rPr>
              <a:t>353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ctrTitle"/>
          </p:nvPr>
        </p:nvSpPr>
        <p:spPr/>
        <p:txBody>
          <a:bodyPr/>
          <a:lstStyle/>
          <a:p>
            <a:r>
              <a:rPr lang="en-US">
                <a:latin typeface="Arial" charset="0"/>
                <a:ea typeface="ＭＳ Ｐゴシック" charset="0"/>
              </a:rPr>
              <a:t>Receive… The Eternal Life</a:t>
            </a:r>
            <a:r>
              <a:rPr lang="en-US">
                <a:latin typeface="Times New Roman" charset="0"/>
                <a:ea typeface="ＭＳ Ｐゴシック" charset="0"/>
              </a:rPr>
              <a:t> </a:t>
            </a:r>
          </a:p>
        </p:txBody>
      </p:sp>
      <p:sp>
        <p:nvSpPr>
          <p:cNvPr id="108546" name="Rectangle 3"/>
          <p:cNvSpPr>
            <a:spLocks noGrp="1" noChangeArrowheads="1"/>
          </p:cNvSpPr>
          <p:nvPr>
            <p:ph type="subTitle" idx="1"/>
          </p:nvPr>
        </p:nvSpPr>
        <p:spPr>
          <a:xfrm>
            <a:off x="228600" y="3886200"/>
            <a:ext cx="8839200" cy="1752600"/>
          </a:xfrm>
        </p:spPr>
        <p:txBody>
          <a:bodyPr/>
          <a:lstStyle/>
          <a:p>
            <a:pPr algn="ctr"/>
            <a:r>
              <a:rPr lang="en-US" altLang="ja-JP" b="1">
                <a:latin typeface="Arial" charset="0"/>
                <a:ea typeface="ＭＳ Ｐゴシック" charset="0"/>
                <a:cs typeface="Arial" charset="0"/>
              </a:rPr>
              <a:t>"a white stone with a new name written on it, known only to him who receives it"</a:t>
            </a:r>
          </a:p>
          <a:p>
            <a:pPr algn="ctr"/>
            <a:r>
              <a:rPr lang="en-US" b="1">
                <a:latin typeface="Arial" charset="0"/>
                <a:ea typeface="ＭＳ Ｐゴシック" charset="0"/>
                <a:cs typeface="Arial" charset="0"/>
              </a:rPr>
              <a:t>(2:17b)</a:t>
            </a:r>
          </a:p>
        </p:txBody>
      </p:sp>
    </p:spTree>
  </p:cSld>
  <p:clrMapOvr>
    <a:overrideClrMapping bg1="dk2" tx1="lt1" bg2="dk1" tx2="lt2" accent1="accent1" accent2="accent2" accent3="accent3" accent4="accent4" accent5="accent5" accent6="accent6" hlink="hlink" folHlink="folHlink"/>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idx="4294967295"/>
          </p:nvPr>
        </p:nvSpPr>
        <p:spPr>
          <a:xfrm>
            <a:off x="685800" y="-863600"/>
            <a:ext cx="7772400" cy="1143000"/>
          </a:xfrm>
        </p:spPr>
        <p:txBody>
          <a:bodyPr/>
          <a:lstStyle/>
          <a:p>
            <a:r>
              <a:rPr lang="en-US">
                <a:latin typeface="Arial" charset="0"/>
                <a:ea typeface="ＭＳ Ｐゴシック" charset="0"/>
              </a:rPr>
              <a:t>Black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3" descr="rev 19 Maranath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163" y="0"/>
            <a:ext cx="9113837" cy="600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0284" y="5077676"/>
            <a:ext cx="9138965" cy="1457718"/>
          </a:xfrm>
        </p:spPr>
        <p:txBody>
          <a:bodyPr/>
          <a:lstStyle/>
          <a:p>
            <a:pPr>
              <a:defRPr/>
            </a:pPr>
            <a:r>
              <a:rPr lang="en-US" sz="9600" b="1" dirty="0">
                <a:effectLst>
                  <a:glow rad="165100">
                    <a:schemeClr val="tx1"/>
                  </a:glow>
                </a:effectLst>
                <a:latin typeface="Arial" charset="0"/>
                <a:cs typeface="+mj-cs"/>
              </a:rPr>
              <a:t>Jesus Wins!</a:t>
            </a:r>
          </a:p>
        </p:txBody>
      </p:sp>
      <p:sp>
        <p:nvSpPr>
          <p:cNvPr id="5" name="Title 1"/>
          <p:cNvSpPr txBox="1">
            <a:spLocks/>
          </p:cNvSpPr>
          <p:nvPr/>
        </p:nvSpPr>
        <p:spPr bwMode="auto">
          <a:xfrm>
            <a:off x="5035" y="62259"/>
            <a:ext cx="2846337" cy="1023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a:lst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ＭＳ Ｐゴシック" charset="0"/>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a:lstStyle>
          <a:p>
            <a:pPr>
              <a:defRPr/>
            </a:pPr>
            <a:r>
              <a:rPr lang="en-US" sz="3600" b="1" i="1" dirty="0">
                <a:effectLst>
                  <a:glow rad="165100">
                    <a:srgbClr val="000000"/>
                  </a:glow>
                </a:effectLst>
                <a:latin typeface="Arial" charset="0"/>
                <a:cs typeface="Geneva"/>
              </a:rPr>
              <a:t>Series on Revelation</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677564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descr="7 Churches Blan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95325"/>
            <a:ext cx="9144000" cy="616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 20"/>
          <p:cNvGrpSpPr>
            <a:grpSpLocks noChangeAspect="1"/>
          </p:cNvGrpSpPr>
          <p:nvPr/>
        </p:nvGrpSpPr>
        <p:grpSpPr bwMode="auto">
          <a:xfrm>
            <a:off x="3059113" y="2349500"/>
            <a:ext cx="2665412" cy="2663825"/>
            <a:chOff x="3059832" y="2348880"/>
            <a:chExt cx="2664304" cy="2664312"/>
          </a:xfrm>
        </p:grpSpPr>
        <p:sp>
          <p:nvSpPr>
            <p:cNvPr id="70674" name="Oval Callout 2"/>
            <p:cNvSpPr>
              <a:spLocks noChangeArrowheads="1"/>
            </p:cNvSpPr>
            <p:nvPr/>
          </p:nvSpPr>
          <p:spPr bwMode="auto">
            <a:xfrm>
              <a:off x="3059832" y="2348880"/>
              <a:ext cx="2664304" cy="2664312"/>
            </a:xfrm>
            <a:prstGeom prst="wedgeEllipseCallout">
              <a:avLst>
                <a:gd name="adj1" fmla="val -94389"/>
                <a:gd name="adj2" fmla="val -87032"/>
              </a:avLst>
            </a:prstGeom>
            <a:solidFill>
              <a:srgbClr val="FF0000"/>
            </a:solidFill>
            <a:ln>
              <a:noFill/>
            </a:ln>
            <a:extLst>
              <a:ext uri="{91240B29-F687-4f45-9708-019B960494DF}">
                <a14:hiddenLine xmlns:a14="http://schemas.microsoft.com/office/drawing/2010/main" xmlns="" w="9525">
                  <a:solidFill>
                    <a:srgbClr val="000000"/>
                  </a:solidFill>
                  <a:round/>
                  <a:headEnd/>
                  <a:tailEnd type="stealth" w="lg" len="lg"/>
                </a14:hiddenLine>
              </a:ext>
            </a:extLst>
          </p:spPr>
          <p:txBody>
            <a:bodyPr lIns="90000" tIns="46800" rIns="90000" bIns="46800">
              <a:spAutoFit/>
            </a:bodyPr>
            <a:lstStyle/>
            <a:p>
              <a:endParaRPr lang="en-US">
                <a:solidFill>
                  <a:srgbClr val="000000"/>
                </a:solidFill>
                <a:latin typeface="Comic Sans MS" charset="0"/>
              </a:endParaRPr>
            </a:p>
          </p:txBody>
        </p:sp>
        <p:sp>
          <p:nvSpPr>
            <p:cNvPr id="27" name="TextBox 26"/>
            <p:cNvSpPr txBox="1"/>
            <p:nvPr/>
          </p:nvSpPr>
          <p:spPr>
            <a:xfrm>
              <a:off x="3204234" y="2709309"/>
              <a:ext cx="2448495" cy="1938691"/>
            </a:xfrm>
            <a:prstGeom prst="rect">
              <a:avLst/>
            </a:prstGeom>
            <a:noFill/>
            <a:ln>
              <a:noFill/>
            </a:ln>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Christ:</a:t>
              </a:r>
              <a:br>
                <a:rPr lang="en-US" b="1" dirty="0">
                  <a:solidFill>
                    <a:prstClr val="white"/>
                  </a:solidFill>
                  <a:effectLst>
                    <a:outerShdw blurRad="38100" dist="38100" dir="2700000" algn="tl">
                      <a:srgbClr val="000000">
                        <a:alpha val="43137"/>
                      </a:srgbClr>
                    </a:outerShdw>
                  </a:effectLst>
                  <a:latin typeface="Arial"/>
                  <a:cs typeface="Arial"/>
                </a:rPr>
              </a:b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Has the sharp, double-edged sword</a:t>
              </a:r>
            </a:p>
          </p:txBody>
        </p:sp>
      </p:grpSp>
      <p:grpSp>
        <p:nvGrpSpPr>
          <p:cNvPr id="7" name="Group 6"/>
          <p:cNvGrpSpPr>
            <a:grpSpLocks/>
          </p:cNvGrpSpPr>
          <p:nvPr/>
        </p:nvGrpSpPr>
        <p:grpSpPr bwMode="auto">
          <a:xfrm>
            <a:off x="2987675" y="2349500"/>
            <a:ext cx="2879725" cy="2663825"/>
            <a:chOff x="2983932" y="2348880"/>
            <a:chExt cx="3035995" cy="2628770"/>
          </a:xfrm>
        </p:grpSpPr>
        <p:sp>
          <p:nvSpPr>
            <p:cNvPr id="70672" name="Oval 23"/>
            <p:cNvSpPr>
              <a:spLocks noChangeAspect="1" noChangeArrowheads="1"/>
            </p:cNvSpPr>
            <p:nvPr/>
          </p:nvSpPr>
          <p:spPr bwMode="auto">
            <a:xfrm>
              <a:off x="3059832" y="2348880"/>
              <a:ext cx="2808312" cy="2628770"/>
            </a:xfrm>
            <a:prstGeom prst="ellipse">
              <a:avLst/>
            </a:prstGeom>
            <a:solidFill>
              <a:srgbClr val="008000"/>
            </a:solidFill>
            <a:ln w="9525">
              <a:solidFill>
                <a:schemeClr val="tx1"/>
              </a:solidFill>
              <a:round/>
              <a:headEnd/>
              <a:tailEnd type="stealth" w="lg" len="lg"/>
            </a:ln>
          </p:spPr>
          <p:txBody>
            <a:bodyPr lIns="90000" tIns="46800" rIns="90000" bIns="46800">
              <a:spAutoFit/>
            </a:bodyPr>
            <a:lstStyle/>
            <a:p>
              <a:endParaRPr lang="en-US">
                <a:solidFill>
                  <a:srgbClr val="000000"/>
                </a:solidFill>
                <a:latin typeface="Comic Sans MS" charset="0"/>
              </a:endParaRPr>
            </a:p>
          </p:txBody>
        </p:sp>
        <p:sp>
          <p:nvSpPr>
            <p:cNvPr id="25" name="TextBox 24"/>
            <p:cNvSpPr txBox="1"/>
            <p:nvPr/>
          </p:nvSpPr>
          <p:spPr>
            <a:xfrm>
              <a:off x="2983932" y="2420944"/>
              <a:ext cx="3035995" cy="1939462"/>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Commendation:</a:t>
              </a:r>
              <a:br>
                <a:rPr lang="en-US" b="1" dirty="0">
                  <a:solidFill>
                    <a:prstClr val="white"/>
                  </a:solidFill>
                  <a:effectLst>
                    <a:outerShdw blurRad="38100" dist="38100" dir="2700000" algn="tl">
                      <a:srgbClr val="000000">
                        <a:alpha val="43137"/>
                      </a:srgbClr>
                    </a:outerShdw>
                  </a:effectLst>
                  <a:latin typeface="Arial"/>
                  <a:cs typeface="Arial"/>
                </a:rPr>
              </a:b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Remains true to Christ; does not renounce her faith</a:t>
              </a:r>
            </a:p>
          </p:txBody>
        </p:sp>
      </p:grpSp>
      <p:grpSp>
        <p:nvGrpSpPr>
          <p:cNvPr id="9" name="Group 8"/>
          <p:cNvGrpSpPr>
            <a:grpSpLocks noChangeAspect="1"/>
          </p:cNvGrpSpPr>
          <p:nvPr/>
        </p:nvGrpSpPr>
        <p:grpSpPr bwMode="auto">
          <a:xfrm>
            <a:off x="2555875" y="1844675"/>
            <a:ext cx="3671888" cy="3671888"/>
            <a:chOff x="2555776" y="1844824"/>
            <a:chExt cx="3744416" cy="3672408"/>
          </a:xfrm>
        </p:grpSpPr>
        <p:sp>
          <p:nvSpPr>
            <p:cNvPr id="70670" name="Oval 21"/>
            <p:cNvSpPr>
              <a:spLocks noChangeArrowheads="1"/>
            </p:cNvSpPr>
            <p:nvPr/>
          </p:nvSpPr>
          <p:spPr bwMode="auto">
            <a:xfrm>
              <a:off x="2555776" y="1844824"/>
              <a:ext cx="3744416" cy="3672408"/>
            </a:xfrm>
            <a:prstGeom prst="ellipse">
              <a:avLst/>
            </a:prstGeom>
            <a:solidFill>
              <a:schemeClr val="tx1"/>
            </a:solidFill>
            <a:ln w="9525">
              <a:solidFill>
                <a:schemeClr val="tx1"/>
              </a:solidFill>
              <a:round/>
              <a:headEnd/>
              <a:tailEnd type="stealth" w="lg" len="lg"/>
            </a:ln>
          </p:spPr>
          <p:txBody>
            <a:bodyPr lIns="90000" tIns="46800" rIns="90000" bIns="46800">
              <a:spAutoFit/>
            </a:bodyPr>
            <a:lstStyle/>
            <a:p>
              <a:endParaRPr lang="en-US">
                <a:solidFill>
                  <a:srgbClr val="000000"/>
                </a:solidFill>
                <a:latin typeface="Comic Sans MS" charset="0"/>
              </a:endParaRPr>
            </a:p>
          </p:txBody>
        </p:sp>
        <p:sp>
          <p:nvSpPr>
            <p:cNvPr id="23" name="TextBox 22"/>
            <p:cNvSpPr txBox="1"/>
            <p:nvPr/>
          </p:nvSpPr>
          <p:spPr>
            <a:xfrm>
              <a:off x="3216270" y="1844824"/>
              <a:ext cx="2437998" cy="2676904"/>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Rebuke</a:t>
              </a:r>
            </a:p>
            <a:p>
              <a:pPr algn="ctr">
                <a:defRPr/>
              </a:pP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People there hold the teachings of Balaam and of the Nicolaitans</a:t>
              </a:r>
            </a:p>
          </p:txBody>
        </p:sp>
      </p:grpSp>
      <p:sp>
        <p:nvSpPr>
          <p:cNvPr id="794631" name="Title 1"/>
          <p:cNvSpPr>
            <a:spLocks noGrp="1"/>
          </p:cNvSpPr>
          <p:nvPr>
            <p:ph type="title"/>
          </p:nvPr>
        </p:nvSpPr>
        <p:spPr>
          <a:xfrm>
            <a:off x="-31750" y="-26988"/>
            <a:ext cx="9212263" cy="719138"/>
          </a:xfrm>
        </p:spPr>
        <p:txBody>
          <a:bodyPr rtlCol="0">
            <a:normAutofit fontScale="90000"/>
          </a:bodyPr>
          <a:lstStyle/>
          <a:p>
            <a:pPr eaLnBrk="1" fontAlgn="auto" hangingPunct="1">
              <a:spcAft>
                <a:spcPts val="0"/>
              </a:spcAft>
              <a:defRPr/>
            </a:pPr>
            <a:r>
              <a:rPr lang="en-US">
                <a:latin typeface="Arial" charset="0"/>
              </a:rPr>
              <a:t>Pergamum (Rev. 2:12-17)</a:t>
            </a:r>
          </a:p>
        </p:txBody>
      </p:sp>
      <p:sp>
        <p:nvSpPr>
          <p:cNvPr id="8" name="TextBox 7"/>
          <p:cNvSpPr txBox="1"/>
          <p:nvPr/>
        </p:nvSpPr>
        <p:spPr>
          <a:xfrm>
            <a:off x="107950" y="5013325"/>
            <a:ext cx="1885950" cy="461963"/>
          </a:xfrm>
          <a:prstGeom prst="rect">
            <a:avLst/>
          </a:prstGeom>
          <a:noFill/>
        </p:spPr>
        <p:txBody>
          <a:bodyPr>
            <a:spAutoFit/>
          </a:bodyPr>
          <a:lstStyle/>
          <a:p>
            <a:pPr algn="r">
              <a:defRPr/>
            </a:pPr>
            <a:r>
              <a:rPr lang="en-US" b="1" dirty="0">
                <a:solidFill>
                  <a:prstClr val="white"/>
                </a:solidFill>
                <a:effectLst>
                  <a:outerShdw blurRad="38100" dist="38100" dir="2700000" algn="tl">
                    <a:srgbClr val="000000">
                      <a:alpha val="43137"/>
                    </a:srgbClr>
                  </a:outerShdw>
                </a:effectLst>
                <a:latin typeface="Arial"/>
                <a:cs typeface="Arial"/>
              </a:rPr>
              <a:t>Ephesus</a:t>
            </a:r>
          </a:p>
        </p:txBody>
      </p:sp>
      <p:sp>
        <p:nvSpPr>
          <p:cNvPr id="10" name="TextBox 9"/>
          <p:cNvSpPr txBox="1"/>
          <p:nvPr/>
        </p:nvSpPr>
        <p:spPr>
          <a:xfrm>
            <a:off x="3492500" y="6423025"/>
            <a:ext cx="1885950" cy="461963"/>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Laodicea</a:t>
            </a:r>
          </a:p>
        </p:txBody>
      </p:sp>
      <p:sp>
        <p:nvSpPr>
          <p:cNvPr id="12" name="TextBox 11"/>
          <p:cNvSpPr txBox="1"/>
          <p:nvPr/>
        </p:nvSpPr>
        <p:spPr>
          <a:xfrm>
            <a:off x="6861175" y="5127625"/>
            <a:ext cx="2174875" cy="461963"/>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Philadelphia</a:t>
            </a:r>
          </a:p>
        </p:txBody>
      </p:sp>
      <p:sp>
        <p:nvSpPr>
          <p:cNvPr id="14" name="TextBox 13"/>
          <p:cNvSpPr txBox="1"/>
          <p:nvPr/>
        </p:nvSpPr>
        <p:spPr>
          <a:xfrm>
            <a:off x="7292975" y="2895600"/>
            <a:ext cx="1671638" cy="461963"/>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Sardis</a:t>
            </a:r>
          </a:p>
        </p:txBody>
      </p:sp>
      <p:sp>
        <p:nvSpPr>
          <p:cNvPr id="16" name="TextBox 15"/>
          <p:cNvSpPr txBox="1"/>
          <p:nvPr/>
        </p:nvSpPr>
        <p:spPr>
          <a:xfrm>
            <a:off x="5781675" y="836613"/>
            <a:ext cx="1958975" cy="461962"/>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Thyatira</a:t>
            </a:r>
          </a:p>
        </p:txBody>
      </p:sp>
      <p:sp>
        <p:nvSpPr>
          <p:cNvPr id="18" name="TextBox 17"/>
          <p:cNvSpPr txBox="1"/>
          <p:nvPr/>
        </p:nvSpPr>
        <p:spPr>
          <a:xfrm>
            <a:off x="971550" y="908050"/>
            <a:ext cx="1887538" cy="461963"/>
          </a:xfrm>
          <a:prstGeom prst="rect">
            <a:avLst/>
          </a:prstGeom>
          <a:noFill/>
        </p:spPr>
        <p:txBody>
          <a:bodyPr>
            <a:spAutoFit/>
          </a:bodyPr>
          <a:lstStyle/>
          <a:p>
            <a:pPr algn="r">
              <a:defRPr/>
            </a:pPr>
            <a:r>
              <a:rPr lang="en-US" b="1" dirty="0">
                <a:solidFill>
                  <a:srgbClr val="FFFF00"/>
                </a:solidFill>
                <a:effectLst>
                  <a:outerShdw blurRad="38100" dist="38100" dir="2700000" algn="tl">
                    <a:srgbClr val="000000">
                      <a:alpha val="43137"/>
                    </a:srgbClr>
                  </a:outerShdw>
                </a:effectLst>
                <a:latin typeface="Arial"/>
                <a:cs typeface="Arial"/>
              </a:rPr>
              <a:t>Pergamum</a:t>
            </a:r>
          </a:p>
        </p:txBody>
      </p:sp>
      <p:sp>
        <p:nvSpPr>
          <p:cNvPr id="20" name="TextBox 19"/>
          <p:cNvSpPr txBox="1"/>
          <p:nvPr/>
        </p:nvSpPr>
        <p:spPr>
          <a:xfrm>
            <a:off x="0" y="2924175"/>
            <a:ext cx="1476375" cy="461963"/>
          </a:xfrm>
          <a:prstGeom prst="rect">
            <a:avLst/>
          </a:prstGeom>
          <a:noFill/>
        </p:spPr>
        <p:txBody>
          <a:bodyPr>
            <a:spAutoFit/>
          </a:bodyPr>
          <a:lstStyle/>
          <a:p>
            <a:pPr algn="r">
              <a:defRPr/>
            </a:pPr>
            <a:r>
              <a:rPr lang="en-US" b="1" dirty="0">
                <a:solidFill>
                  <a:prstClr val="white"/>
                </a:solidFill>
                <a:effectLst>
                  <a:outerShdw blurRad="38100" dist="38100" dir="2700000" algn="tl">
                    <a:srgbClr val="000000">
                      <a:alpha val="43137"/>
                    </a:srgbClr>
                  </a:outerShdw>
                </a:effectLst>
                <a:latin typeface="Arial"/>
                <a:cs typeface="Arial"/>
              </a:rPr>
              <a:t>Smyrna</a:t>
            </a:r>
          </a:p>
        </p:txBody>
      </p:sp>
      <p:sp>
        <p:nvSpPr>
          <p:cNvPr id="70669" name="Text Box 37"/>
          <p:cNvSpPr txBox="1">
            <a:spLocks noChangeArrowheads="1"/>
          </p:cNvSpPr>
          <p:nvPr/>
        </p:nvSpPr>
        <p:spPr bwMode="auto">
          <a:xfrm>
            <a:off x="8413750" y="44450"/>
            <a:ext cx="6953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rgbClr val="FFFFFF"/>
                </a:solidFill>
                <a:latin typeface="Arial" charset="0"/>
                <a:cs typeface="Arial" charset="0"/>
              </a:rPr>
              <a:t>353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3" descr="7 Churches Blan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95325"/>
            <a:ext cx="9144000" cy="616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 20"/>
          <p:cNvGrpSpPr>
            <a:grpSpLocks noChangeAspect="1"/>
          </p:cNvGrpSpPr>
          <p:nvPr/>
        </p:nvGrpSpPr>
        <p:grpSpPr bwMode="auto">
          <a:xfrm>
            <a:off x="3059113" y="2349500"/>
            <a:ext cx="2665412" cy="2663825"/>
            <a:chOff x="3059832" y="2348880"/>
            <a:chExt cx="2664304" cy="2664312"/>
          </a:xfrm>
        </p:grpSpPr>
        <p:sp>
          <p:nvSpPr>
            <p:cNvPr id="72725" name="Oval Callout 2"/>
            <p:cNvSpPr>
              <a:spLocks noChangeArrowheads="1"/>
            </p:cNvSpPr>
            <p:nvPr/>
          </p:nvSpPr>
          <p:spPr bwMode="auto">
            <a:xfrm>
              <a:off x="3059832" y="2348880"/>
              <a:ext cx="2664304" cy="2664312"/>
            </a:xfrm>
            <a:prstGeom prst="wedgeEllipseCallout">
              <a:avLst>
                <a:gd name="adj1" fmla="val -94389"/>
                <a:gd name="adj2" fmla="val -87032"/>
              </a:avLst>
            </a:prstGeom>
            <a:solidFill>
              <a:srgbClr val="FF0000"/>
            </a:solidFill>
            <a:ln>
              <a:noFill/>
            </a:ln>
            <a:extLst>
              <a:ext uri="{91240B29-F687-4f45-9708-019B960494DF}">
                <a14:hiddenLine xmlns:a14="http://schemas.microsoft.com/office/drawing/2010/main" xmlns="" w="9525">
                  <a:solidFill>
                    <a:srgbClr val="000000"/>
                  </a:solidFill>
                  <a:round/>
                  <a:headEnd/>
                  <a:tailEnd type="stealth" w="lg" len="lg"/>
                </a14:hiddenLine>
              </a:ext>
            </a:extLst>
          </p:spPr>
          <p:txBody>
            <a:bodyPr lIns="90000" tIns="46800" rIns="90000" bIns="46800">
              <a:spAutoFit/>
            </a:bodyPr>
            <a:lstStyle/>
            <a:p>
              <a:endParaRPr lang="en-US">
                <a:solidFill>
                  <a:srgbClr val="000000"/>
                </a:solidFill>
                <a:latin typeface="Comic Sans MS" charset="0"/>
              </a:endParaRPr>
            </a:p>
          </p:txBody>
        </p:sp>
        <p:sp>
          <p:nvSpPr>
            <p:cNvPr id="27" name="TextBox 26"/>
            <p:cNvSpPr txBox="1"/>
            <p:nvPr/>
          </p:nvSpPr>
          <p:spPr>
            <a:xfrm>
              <a:off x="3204234" y="2709309"/>
              <a:ext cx="2448495" cy="1938691"/>
            </a:xfrm>
            <a:prstGeom prst="rect">
              <a:avLst/>
            </a:prstGeom>
            <a:noFill/>
            <a:ln>
              <a:noFill/>
            </a:ln>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Christ:</a:t>
              </a:r>
              <a:br>
                <a:rPr lang="en-US" b="1" dirty="0">
                  <a:solidFill>
                    <a:prstClr val="white"/>
                  </a:solidFill>
                  <a:effectLst>
                    <a:outerShdw blurRad="38100" dist="38100" dir="2700000" algn="tl">
                      <a:srgbClr val="000000">
                        <a:alpha val="43137"/>
                      </a:srgbClr>
                    </a:outerShdw>
                  </a:effectLst>
                  <a:latin typeface="Arial"/>
                  <a:cs typeface="Arial"/>
                </a:rPr>
              </a:b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Has the sharp, double-edged sword</a:t>
              </a:r>
            </a:p>
          </p:txBody>
        </p:sp>
      </p:grpSp>
      <p:grpSp>
        <p:nvGrpSpPr>
          <p:cNvPr id="7" name="Group 6"/>
          <p:cNvGrpSpPr>
            <a:grpSpLocks/>
          </p:cNvGrpSpPr>
          <p:nvPr/>
        </p:nvGrpSpPr>
        <p:grpSpPr bwMode="auto">
          <a:xfrm>
            <a:off x="2987675" y="2349500"/>
            <a:ext cx="2879725" cy="2663825"/>
            <a:chOff x="2983932" y="2348880"/>
            <a:chExt cx="3035995" cy="2628770"/>
          </a:xfrm>
        </p:grpSpPr>
        <p:sp>
          <p:nvSpPr>
            <p:cNvPr id="72723" name="Oval 23"/>
            <p:cNvSpPr>
              <a:spLocks noChangeAspect="1" noChangeArrowheads="1"/>
            </p:cNvSpPr>
            <p:nvPr/>
          </p:nvSpPr>
          <p:spPr bwMode="auto">
            <a:xfrm>
              <a:off x="3059832" y="2348880"/>
              <a:ext cx="2808312" cy="2628770"/>
            </a:xfrm>
            <a:prstGeom prst="ellipse">
              <a:avLst/>
            </a:prstGeom>
            <a:solidFill>
              <a:srgbClr val="008000"/>
            </a:solidFill>
            <a:ln w="9525">
              <a:solidFill>
                <a:schemeClr val="tx1"/>
              </a:solidFill>
              <a:round/>
              <a:headEnd/>
              <a:tailEnd type="stealth" w="lg" len="lg"/>
            </a:ln>
          </p:spPr>
          <p:txBody>
            <a:bodyPr lIns="90000" tIns="46800" rIns="90000" bIns="46800">
              <a:spAutoFit/>
            </a:bodyPr>
            <a:lstStyle/>
            <a:p>
              <a:endParaRPr lang="en-US">
                <a:solidFill>
                  <a:srgbClr val="000000"/>
                </a:solidFill>
                <a:latin typeface="Comic Sans MS" charset="0"/>
              </a:endParaRPr>
            </a:p>
          </p:txBody>
        </p:sp>
        <p:sp>
          <p:nvSpPr>
            <p:cNvPr id="25" name="TextBox 24"/>
            <p:cNvSpPr txBox="1"/>
            <p:nvPr/>
          </p:nvSpPr>
          <p:spPr>
            <a:xfrm>
              <a:off x="2983932" y="2420944"/>
              <a:ext cx="3035995" cy="1939462"/>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Commendation:</a:t>
              </a:r>
              <a:br>
                <a:rPr lang="en-US" b="1" dirty="0">
                  <a:solidFill>
                    <a:prstClr val="white"/>
                  </a:solidFill>
                  <a:effectLst>
                    <a:outerShdw blurRad="38100" dist="38100" dir="2700000" algn="tl">
                      <a:srgbClr val="000000">
                        <a:alpha val="43137"/>
                      </a:srgbClr>
                    </a:outerShdw>
                  </a:effectLst>
                  <a:latin typeface="Arial"/>
                  <a:cs typeface="Arial"/>
                </a:rPr>
              </a:b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Remains true to Christ; does not renounce her faith</a:t>
              </a:r>
            </a:p>
          </p:txBody>
        </p:sp>
      </p:grpSp>
      <p:grpSp>
        <p:nvGrpSpPr>
          <p:cNvPr id="9" name="Group 8"/>
          <p:cNvGrpSpPr>
            <a:grpSpLocks noChangeAspect="1"/>
          </p:cNvGrpSpPr>
          <p:nvPr/>
        </p:nvGrpSpPr>
        <p:grpSpPr bwMode="auto">
          <a:xfrm>
            <a:off x="2555875" y="1844675"/>
            <a:ext cx="3671888" cy="3671888"/>
            <a:chOff x="2555776" y="1844824"/>
            <a:chExt cx="3744416" cy="3672408"/>
          </a:xfrm>
        </p:grpSpPr>
        <p:sp>
          <p:nvSpPr>
            <p:cNvPr id="72721" name="Oval 21"/>
            <p:cNvSpPr>
              <a:spLocks noChangeArrowheads="1"/>
            </p:cNvSpPr>
            <p:nvPr/>
          </p:nvSpPr>
          <p:spPr bwMode="auto">
            <a:xfrm>
              <a:off x="2555776" y="1844824"/>
              <a:ext cx="3744416" cy="3672408"/>
            </a:xfrm>
            <a:prstGeom prst="ellipse">
              <a:avLst/>
            </a:prstGeom>
            <a:solidFill>
              <a:schemeClr val="tx1"/>
            </a:solidFill>
            <a:ln w="9525">
              <a:solidFill>
                <a:schemeClr val="tx1"/>
              </a:solidFill>
              <a:round/>
              <a:headEnd/>
              <a:tailEnd type="stealth" w="lg" len="lg"/>
            </a:ln>
          </p:spPr>
          <p:txBody>
            <a:bodyPr lIns="90000" tIns="46800" rIns="90000" bIns="46800">
              <a:spAutoFit/>
            </a:bodyPr>
            <a:lstStyle/>
            <a:p>
              <a:endParaRPr lang="en-US">
                <a:solidFill>
                  <a:srgbClr val="000000"/>
                </a:solidFill>
                <a:latin typeface="Comic Sans MS" charset="0"/>
              </a:endParaRPr>
            </a:p>
          </p:txBody>
        </p:sp>
        <p:sp>
          <p:nvSpPr>
            <p:cNvPr id="23" name="TextBox 22"/>
            <p:cNvSpPr txBox="1"/>
            <p:nvPr/>
          </p:nvSpPr>
          <p:spPr>
            <a:xfrm>
              <a:off x="3216270" y="1844824"/>
              <a:ext cx="2437998" cy="2676904"/>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Rebuke</a:t>
              </a:r>
            </a:p>
            <a:p>
              <a:pPr algn="ctr">
                <a:defRPr/>
              </a:pP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People there hold the teachings of Balaam and of the Nicolaitans</a:t>
              </a:r>
            </a:p>
          </p:txBody>
        </p:sp>
      </p:grpSp>
      <p:grpSp>
        <p:nvGrpSpPr>
          <p:cNvPr id="11" name="Group 10"/>
          <p:cNvGrpSpPr>
            <a:grpSpLocks noChangeAspect="1"/>
          </p:cNvGrpSpPr>
          <p:nvPr/>
        </p:nvGrpSpPr>
        <p:grpSpPr bwMode="auto">
          <a:xfrm>
            <a:off x="2060575" y="1349375"/>
            <a:ext cx="4608513" cy="4600575"/>
            <a:chOff x="2060104" y="1349152"/>
            <a:chExt cx="4672136" cy="4600128"/>
          </a:xfrm>
        </p:grpSpPr>
        <p:sp>
          <p:nvSpPr>
            <p:cNvPr id="17" name="Oval 16"/>
            <p:cNvSpPr/>
            <p:nvPr/>
          </p:nvSpPr>
          <p:spPr bwMode="auto">
            <a:xfrm>
              <a:off x="2060104" y="1349152"/>
              <a:ext cx="4672136" cy="4600128"/>
            </a:xfrm>
            <a:prstGeom prst="ellipse">
              <a:avLst/>
            </a:prstGeom>
            <a:solidFill>
              <a:schemeClr val="accent6"/>
            </a:solidFill>
            <a:ln w="9525" cap="flat" cmpd="sng" algn="ctr">
              <a:solidFill>
                <a:schemeClr val="tx1"/>
              </a:solidFill>
              <a:prstDash val="solid"/>
              <a:round/>
              <a:headEnd type="none" w="med" len="med"/>
              <a:tailEnd type="stealth" w="lg" len="lg"/>
            </a:ln>
            <a:effectLst/>
          </p:spPr>
          <p:txBody>
            <a:bodyPr lIns="90000" tIns="46800" rIns="90000" bIns="46800">
              <a:spAutoFit/>
            </a:bodyPr>
            <a:lstStyle/>
            <a:p>
              <a:pPr>
                <a:defRPr/>
              </a:pPr>
              <a:endParaRPr lang="en-US">
                <a:solidFill>
                  <a:prstClr val="black"/>
                </a:solidFill>
                <a:latin typeface="Comic Sans MS" pitchFamily="-112" charset="0"/>
              </a:endParaRPr>
            </a:p>
          </p:txBody>
        </p:sp>
        <p:sp>
          <p:nvSpPr>
            <p:cNvPr id="19" name="TextBox 18"/>
            <p:cNvSpPr txBox="1"/>
            <p:nvPr/>
          </p:nvSpPr>
          <p:spPr>
            <a:xfrm>
              <a:off x="3059552" y="1412646"/>
              <a:ext cx="2665193" cy="1200033"/>
            </a:xfrm>
            <a:prstGeom prst="rect">
              <a:avLst/>
            </a:prstGeom>
            <a:noFill/>
          </p:spPr>
          <p:txBody>
            <a:bodyPr>
              <a:spAutoFit/>
            </a:bodyPr>
            <a:lstStyle/>
            <a:p>
              <a:pPr algn="ctr">
                <a:defRPr/>
              </a:pPr>
              <a:r>
                <a:rPr lang="en-US" b="1" dirty="0">
                  <a:solidFill>
                    <a:srgbClr val="000000"/>
                  </a:solidFill>
                  <a:effectLst>
                    <a:outerShdw blurRad="38100" dist="38100" dir="2700000" algn="tl">
                      <a:srgbClr val="000000">
                        <a:alpha val="43137"/>
                      </a:srgbClr>
                    </a:outerShdw>
                  </a:effectLst>
                  <a:latin typeface="Arial"/>
                  <a:cs typeface="Arial"/>
                </a:rPr>
                <a:t>Exhortation</a:t>
              </a:r>
            </a:p>
            <a:p>
              <a:pPr algn="ctr">
                <a:defRPr/>
              </a:pPr>
              <a:endParaRPr lang="en-US" b="1" dirty="0">
                <a:solidFill>
                  <a:srgbClr val="000000"/>
                </a:solidFill>
                <a:effectLst>
                  <a:outerShdw blurRad="38100" dist="38100" dir="2700000" algn="tl">
                    <a:srgbClr val="000000">
                      <a:alpha val="43137"/>
                    </a:srgbClr>
                  </a:outerShdw>
                </a:effectLst>
                <a:latin typeface="Arial"/>
                <a:cs typeface="Arial"/>
              </a:endParaRPr>
            </a:p>
            <a:p>
              <a:pPr algn="ctr">
                <a:defRPr/>
              </a:pPr>
              <a:r>
                <a:rPr lang="en-US" b="1" dirty="0">
                  <a:solidFill>
                    <a:srgbClr val="000000"/>
                  </a:solidFill>
                  <a:effectLst>
                    <a:outerShdw blurRad="38100" dist="38100" dir="2700000" algn="tl">
                      <a:srgbClr val="000000">
                        <a:alpha val="43137"/>
                      </a:srgbClr>
                    </a:outerShdw>
                  </a:effectLst>
                  <a:latin typeface="Arial"/>
                  <a:cs typeface="Arial"/>
                </a:rPr>
                <a:t>Repent!</a:t>
              </a:r>
            </a:p>
          </p:txBody>
        </p:sp>
      </p:grpSp>
      <p:sp>
        <p:nvSpPr>
          <p:cNvPr id="794631" name="Title 1"/>
          <p:cNvSpPr>
            <a:spLocks noGrp="1"/>
          </p:cNvSpPr>
          <p:nvPr>
            <p:ph type="title"/>
          </p:nvPr>
        </p:nvSpPr>
        <p:spPr>
          <a:xfrm>
            <a:off x="-31750" y="-26988"/>
            <a:ext cx="9212263" cy="719138"/>
          </a:xfrm>
        </p:spPr>
        <p:txBody>
          <a:bodyPr rtlCol="0">
            <a:normAutofit fontScale="90000"/>
          </a:bodyPr>
          <a:lstStyle/>
          <a:p>
            <a:pPr eaLnBrk="1" fontAlgn="auto" hangingPunct="1">
              <a:spcAft>
                <a:spcPts val="0"/>
              </a:spcAft>
              <a:defRPr/>
            </a:pPr>
            <a:r>
              <a:rPr lang="en-US">
                <a:latin typeface="Arial" charset="0"/>
              </a:rPr>
              <a:t>Pergamum (Rev. 2:12-17)</a:t>
            </a:r>
          </a:p>
        </p:txBody>
      </p:sp>
      <p:sp>
        <p:nvSpPr>
          <p:cNvPr id="8" name="TextBox 7"/>
          <p:cNvSpPr txBox="1"/>
          <p:nvPr/>
        </p:nvSpPr>
        <p:spPr>
          <a:xfrm>
            <a:off x="107950" y="5013325"/>
            <a:ext cx="1885950" cy="461963"/>
          </a:xfrm>
          <a:prstGeom prst="rect">
            <a:avLst/>
          </a:prstGeom>
          <a:noFill/>
        </p:spPr>
        <p:txBody>
          <a:bodyPr>
            <a:spAutoFit/>
          </a:bodyPr>
          <a:lstStyle/>
          <a:p>
            <a:pPr algn="r">
              <a:defRPr/>
            </a:pPr>
            <a:r>
              <a:rPr lang="en-US" b="1" dirty="0">
                <a:solidFill>
                  <a:prstClr val="white"/>
                </a:solidFill>
                <a:effectLst>
                  <a:outerShdw blurRad="38100" dist="38100" dir="2700000" algn="tl">
                    <a:srgbClr val="000000">
                      <a:alpha val="43137"/>
                    </a:srgbClr>
                  </a:outerShdw>
                </a:effectLst>
                <a:latin typeface="Arial"/>
                <a:cs typeface="Arial"/>
              </a:rPr>
              <a:t>Ephesus</a:t>
            </a:r>
          </a:p>
        </p:txBody>
      </p:sp>
      <p:sp>
        <p:nvSpPr>
          <p:cNvPr id="10" name="TextBox 9"/>
          <p:cNvSpPr txBox="1"/>
          <p:nvPr/>
        </p:nvSpPr>
        <p:spPr>
          <a:xfrm>
            <a:off x="3492500" y="6423025"/>
            <a:ext cx="1885950" cy="461963"/>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Laodicea</a:t>
            </a:r>
          </a:p>
        </p:txBody>
      </p:sp>
      <p:sp>
        <p:nvSpPr>
          <p:cNvPr id="12" name="TextBox 11"/>
          <p:cNvSpPr txBox="1"/>
          <p:nvPr/>
        </p:nvSpPr>
        <p:spPr>
          <a:xfrm>
            <a:off x="6861175" y="5127625"/>
            <a:ext cx="2174875" cy="461963"/>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Philadelphia</a:t>
            </a:r>
          </a:p>
        </p:txBody>
      </p:sp>
      <p:sp>
        <p:nvSpPr>
          <p:cNvPr id="14" name="TextBox 13"/>
          <p:cNvSpPr txBox="1"/>
          <p:nvPr/>
        </p:nvSpPr>
        <p:spPr>
          <a:xfrm>
            <a:off x="7292975" y="2895600"/>
            <a:ext cx="1671638" cy="461963"/>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Sardis</a:t>
            </a:r>
          </a:p>
        </p:txBody>
      </p:sp>
      <p:sp>
        <p:nvSpPr>
          <p:cNvPr id="16" name="TextBox 15"/>
          <p:cNvSpPr txBox="1"/>
          <p:nvPr/>
        </p:nvSpPr>
        <p:spPr>
          <a:xfrm>
            <a:off x="5781675" y="836613"/>
            <a:ext cx="1958975" cy="461962"/>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Thyatira</a:t>
            </a:r>
          </a:p>
        </p:txBody>
      </p:sp>
      <p:sp>
        <p:nvSpPr>
          <p:cNvPr id="18" name="TextBox 17"/>
          <p:cNvSpPr txBox="1"/>
          <p:nvPr/>
        </p:nvSpPr>
        <p:spPr>
          <a:xfrm>
            <a:off x="971550" y="908050"/>
            <a:ext cx="1887538" cy="461963"/>
          </a:xfrm>
          <a:prstGeom prst="rect">
            <a:avLst/>
          </a:prstGeom>
          <a:noFill/>
        </p:spPr>
        <p:txBody>
          <a:bodyPr>
            <a:spAutoFit/>
          </a:bodyPr>
          <a:lstStyle/>
          <a:p>
            <a:pPr algn="r">
              <a:defRPr/>
            </a:pPr>
            <a:r>
              <a:rPr lang="en-US" b="1" dirty="0">
                <a:solidFill>
                  <a:srgbClr val="FFFF00"/>
                </a:solidFill>
                <a:effectLst>
                  <a:outerShdw blurRad="38100" dist="38100" dir="2700000" algn="tl">
                    <a:srgbClr val="000000">
                      <a:alpha val="43137"/>
                    </a:srgbClr>
                  </a:outerShdw>
                </a:effectLst>
                <a:latin typeface="Arial"/>
                <a:cs typeface="Arial"/>
              </a:rPr>
              <a:t>Pergamum</a:t>
            </a:r>
          </a:p>
        </p:txBody>
      </p:sp>
      <p:sp>
        <p:nvSpPr>
          <p:cNvPr id="20" name="TextBox 19"/>
          <p:cNvSpPr txBox="1"/>
          <p:nvPr/>
        </p:nvSpPr>
        <p:spPr>
          <a:xfrm>
            <a:off x="0" y="2924175"/>
            <a:ext cx="1476375" cy="461963"/>
          </a:xfrm>
          <a:prstGeom prst="rect">
            <a:avLst/>
          </a:prstGeom>
          <a:noFill/>
        </p:spPr>
        <p:txBody>
          <a:bodyPr>
            <a:spAutoFit/>
          </a:bodyPr>
          <a:lstStyle/>
          <a:p>
            <a:pPr algn="r">
              <a:defRPr/>
            </a:pPr>
            <a:r>
              <a:rPr lang="en-US" b="1" dirty="0">
                <a:solidFill>
                  <a:prstClr val="white"/>
                </a:solidFill>
                <a:effectLst>
                  <a:outerShdw blurRad="38100" dist="38100" dir="2700000" algn="tl">
                    <a:srgbClr val="000000">
                      <a:alpha val="43137"/>
                    </a:srgbClr>
                  </a:outerShdw>
                </a:effectLst>
                <a:latin typeface="Arial"/>
                <a:cs typeface="Arial"/>
              </a:rPr>
              <a:t>Smyrna</a:t>
            </a:r>
          </a:p>
        </p:txBody>
      </p:sp>
      <p:sp>
        <p:nvSpPr>
          <p:cNvPr id="72718" name="Text Box 37"/>
          <p:cNvSpPr txBox="1">
            <a:spLocks noChangeArrowheads="1"/>
          </p:cNvSpPr>
          <p:nvPr/>
        </p:nvSpPr>
        <p:spPr bwMode="auto">
          <a:xfrm>
            <a:off x="8413750" y="44450"/>
            <a:ext cx="6953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rgbClr val="FFFFFF"/>
                </a:solidFill>
                <a:latin typeface="Arial" charset="0"/>
                <a:cs typeface="Arial" charset="0"/>
              </a:rPr>
              <a:t>353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3" descr="7 Churches Blan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95325"/>
            <a:ext cx="9144000" cy="616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 20"/>
          <p:cNvGrpSpPr>
            <a:grpSpLocks noChangeAspect="1"/>
          </p:cNvGrpSpPr>
          <p:nvPr/>
        </p:nvGrpSpPr>
        <p:grpSpPr bwMode="auto">
          <a:xfrm>
            <a:off x="3059113" y="2349500"/>
            <a:ext cx="2665412" cy="2663825"/>
            <a:chOff x="3059832" y="2348880"/>
            <a:chExt cx="2664304" cy="2664312"/>
          </a:xfrm>
        </p:grpSpPr>
        <p:sp>
          <p:nvSpPr>
            <p:cNvPr id="74776" name="Oval Callout 2"/>
            <p:cNvSpPr>
              <a:spLocks noChangeArrowheads="1"/>
            </p:cNvSpPr>
            <p:nvPr/>
          </p:nvSpPr>
          <p:spPr bwMode="auto">
            <a:xfrm>
              <a:off x="3059832" y="2348880"/>
              <a:ext cx="2664304" cy="2664312"/>
            </a:xfrm>
            <a:prstGeom prst="wedgeEllipseCallout">
              <a:avLst>
                <a:gd name="adj1" fmla="val -94389"/>
                <a:gd name="adj2" fmla="val -87032"/>
              </a:avLst>
            </a:prstGeom>
            <a:solidFill>
              <a:srgbClr val="FF0000"/>
            </a:solidFill>
            <a:ln>
              <a:noFill/>
            </a:ln>
            <a:extLst>
              <a:ext uri="{91240B29-F687-4f45-9708-019B960494DF}">
                <a14:hiddenLine xmlns:a14="http://schemas.microsoft.com/office/drawing/2010/main" xmlns="" w="9525">
                  <a:solidFill>
                    <a:srgbClr val="000000"/>
                  </a:solidFill>
                  <a:round/>
                  <a:headEnd/>
                  <a:tailEnd type="stealth" w="lg" len="lg"/>
                </a14:hiddenLine>
              </a:ext>
            </a:extLst>
          </p:spPr>
          <p:txBody>
            <a:bodyPr lIns="90000" tIns="46800" rIns="90000" bIns="46800">
              <a:spAutoFit/>
            </a:bodyPr>
            <a:lstStyle/>
            <a:p>
              <a:endParaRPr lang="en-US">
                <a:solidFill>
                  <a:srgbClr val="000000"/>
                </a:solidFill>
                <a:latin typeface="Comic Sans MS" charset="0"/>
              </a:endParaRPr>
            </a:p>
          </p:txBody>
        </p:sp>
        <p:sp>
          <p:nvSpPr>
            <p:cNvPr id="27" name="TextBox 26"/>
            <p:cNvSpPr txBox="1"/>
            <p:nvPr/>
          </p:nvSpPr>
          <p:spPr>
            <a:xfrm>
              <a:off x="3204234" y="2709309"/>
              <a:ext cx="2448495" cy="1938691"/>
            </a:xfrm>
            <a:prstGeom prst="rect">
              <a:avLst/>
            </a:prstGeom>
            <a:noFill/>
            <a:ln>
              <a:noFill/>
            </a:ln>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Christ:</a:t>
              </a:r>
              <a:br>
                <a:rPr lang="en-US" b="1" dirty="0">
                  <a:solidFill>
                    <a:prstClr val="white"/>
                  </a:solidFill>
                  <a:effectLst>
                    <a:outerShdw blurRad="38100" dist="38100" dir="2700000" algn="tl">
                      <a:srgbClr val="000000">
                        <a:alpha val="43137"/>
                      </a:srgbClr>
                    </a:outerShdw>
                  </a:effectLst>
                  <a:latin typeface="Arial"/>
                  <a:cs typeface="Arial"/>
                </a:rPr>
              </a:b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Has the sharp, double-edged sword</a:t>
              </a:r>
            </a:p>
          </p:txBody>
        </p:sp>
      </p:grpSp>
      <p:grpSp>
        <p:nvGrpSpPr>
          <p:cNvPr id="7" name="Group 6"/>
          <p:cNvGrpSpPr>
            <a:grpSpLocks/>
          </p:cNvGrpSpPr>
          <p:nvPr/>
        </p:nvGrpSpPr>
        <p:grpSpPr bwMode="auto">
          <a:xfrm>
            <a:off x="2987675" y="2349500"/>
            <a:ext cx="2879725" cy="2663825"/>
            <a:chOff x="2983932" y="2348880"/>
            <a:chExt cx="3035995" cy="2628770"/>
          </a:xfrm>
        </p:grpSpPr>
        <p:sp>
          <p:nvSpPr>
            <p:cNvPr id="74774" name="Oval 23"/>
            <p:cNvSpPr>
              <a:spLocks noChangeAspect="1" noChangeArrowheads="1"/>
            </p:cNvSpPr>
            <p:nvPr/>
          </p:nvSpPr>
          <p:spPr bwMode="auto">
            <a:xfrm>
              <a:off x="3059832" y="2348880"/>
              <a:ext cx="2808312" cy="2628770"/>
            </a:xfrm>
            <a:prstGeom prst="ellipse">
              <a:avLst/>
            </a:prstGeom>
            <a:solidFill>
              <a:srgbClr val="008000"/>
            </a:solidFill>
            <a:ln w="9525">
              <a:solidFill>
                <a:schemeClr val="tx1"/>
              </a:solidFill>
              <a:round/>
              <a:headEnd/>
              <a:tailEnd type="stealth" w="lg" len="lg"/>
            </a:ln>
          </p:spPr>
          <p:txBody>
            <a:bodyPr lIns="90000" tIns="46800" rIns="90000" bIns="46800">
              <a:spAutoFit/>
            </a:bodyPr>
            <a:lstStyle/>
            <a:p>
              <a:endParaRPr lang="en-US">
                <a:solidFill>
                  <a:srgbClr val="000000"/>
                </a:solidFill>
                <a:latin typeface="Comic Sans MS" charset="0"/>
              </a:endParaRPr>
            </a:p>
          </p:txBody>
        </p:sp>
        <p:sp>
          <p:nvSpPr>
            <p:cNvPr id="25" name="TextBox 24"/>
            <p:cNvSpPr txBox="1"/>
            <p:nvPr/>
          </p:nvSpPr>
          <p:spPr>
            <a:xfrm>
              <a:off x="2983932" y="2420944"/>
              <a:ext cx="3035995" cy="1939462"/>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Commendation:</a:t>
              </a:r>
              <a:br>
                <a:rPr lang="en-US" b="1" dirty="0">
                  <a:solidFill>
                    <a:prstClr val="white"/>
                  </a:solidFill>
                  <a:effectLst>
                    <a:outerShdw blurRad="38100" dist="38100" dir="2700000" algn="tl">
                      <a:srgbClr val="000000">
                        <a:alpha val="43137"/>
                      </a:srgbClr>
                    </a:outerShdw>
                  </a:effectLst>
                  <a:latin typeface="Arial"/>
                  <a:cs typeface="Arial"/>
                </a:rPr>
              </a:b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Remains true to Christ; does not renounce her faith</a:t>
              </a:r>
            </a:p>
          </p:txBody>
        </p:sp>
      </p:grpSp>
      <p:grpSp>
        <p:nvGrpSpPr>
          <p:cNvPr id="9" name="Group 8"/>
          <p:cNvGrpSpPr>
            <a:grpSpLocks noChangeAspect="1"/>
          </p:cNvGrpSpPr>
          <p:nvPr/>
        </p:nvGrpSpPr>
        <p:grpSpPr bwMode="auto">
          <a:xfrm>
            <a:off x="2555875" y="1844675"/>
            <a:ext cx="3671888" cy="3671888"/>
            <a:chOff x="2555776" y="1844824"/>
            <a:chExt cx="3744416" cy="3672408"/>
          </a:xfrm>
        </p:grpSpPr>
        <p:sp>
          <p:nvSpPr>
            <p:cNvPr id="74772" name="Oval 21"/>
            <p:cNvSpPr>
              <a:spLocks noChangeArrowheads="1"/>
            </p:cNvSpPr>
            <p:nvPr/>
          </p:nvSpPr>
          <p:spPr bwMode="auto">
            <a:xfrm>
              <a:off x="2555776" y="1844824"/>
              <a:ext cx="3744416" cy="3672408"/>
            </a:xfrm>
            <a:prstGeom prst="ellipse">
              <a:avLst/>
            </a:prstGeom>
            <a:solidFill>
              <a:schemeClr val="tx1"/>
            </a:solidFill>
            <a:ln w="9525">
              <a:solidFill>
                <a:schemeClr val="tx1"/>
              </a:solidFill>
              <a:round/>
              <a:headEnd/>
              <a:tailEnd type="stealth" w="lg" len="lg"/>
            </a:ln>
          </p:spPr>
          <p:txBody>
            <a:bodyPr lIns="90000" tIns="46800" rIns="90000" bIns="46800">
              <a:spAutoFit/>
            </a:bodyPr>
            <a:lstStyle/>
            <a:p>
              <a:endParaRPr lang="en-US">
                <a:solidFill>
                  <a:srgbClr val="000000"/>
                </a:solidFill>
                <a:latin typeface="Comic Sans MS" charset="0"/>
              </a:endParaRPr>
            </a:p>
          </p:txBody>
        </p:sp>
        <p:sp>
          <p:nvSpPr>
            <p:cNvPr id="23" name="TextBox 22"/>
            <p:cNvSpPr txBox="1"/>
            <p:nvPr/>
          </p:nvSpPr>
          <p:spPr>
            <a:xfrm>
              <a:off x="3216270" y="1844824"/>
              <a:ext cx="2437998" cy="2676904"/>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Rebuke</a:t>
              </a:r>
            </a:p>
            <a:p>
              <a:pPr algn="ctr">
                <a:defRPr/>
              </a:pP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People there hold the teachings of Balaam and of the Nicolaitans</a:t>
              </a:r>
            </a:p>
          </p:txBody>
        </p:sp>
      </p:grpSp>
      <p:grpSp>
        <p:nvGrpSpPr>
          <p:cNvPr id="11" name="Group 10"/>
          <p:cNvGrpSpPr>
            <a:grpSpLocks noChangeAspect="1"/>
          </p:cNvGrpSpPr>
          <p:nvPr/>
        </p:nvGrpSpPr>
        <p:grpSpPr bwMode="auto">
          <a:xfrm>
            <a:off x="2060575" y="1349375"/>
            <a:ext cx="4608513" cy="4600575"/>
            <a:chOff x="2060104" y="1349152"/>
            <a:chExt cx="4672136" cy="4600128"/>
          </a:xfrm>
        </p:grpSpPr>
        <p:sp>
          <p:nvSpPr>
            <p:cNvPr id="17" name="Oval 16"/>
            <p:cNvSpPr/>
            <p:nvPr/>
          </p:nvSpPr>
          <p:spPr bwMode="auto">
            <a:xfrm>
              <a:off x="2060104" y="1349152"/>
              <a:ext cx="4672136" cy="4600128"/>
            </a:xfrm>
            <a:prstGeom prst="ellipse">
              <a:avLst/>
            </a:prstGeom>
            <a:solidFill>
              <a:schemeClr val="accent6"/>
            </a:solidFill>
            <a:ln w="9525" cap="flat" cmpd="sng" algn="ctr">
              <a:solidFill>
                <a:schemeClr val="tx1"/>
              </a:solidFill>
              <a:prstDash val="solid"/>
              <a:round/>
              <a:headEnd type="none" w="med" len="med"/>
              <a:tailEnd type="stealth" w="lg" len="lg"/>
            </a:ln>
            <a:effectLst/>
          </p:spPr>
          <p:txBody>
            <a:bodyPr lIns="90000" tIns="46800" rIns="90000" bIns="46800">
              <a:spAutoFit/>
            </a:bodyPr>
            <a:lstStyle/>
            <a:p>
              <a:pPr>
                <a:defRPr/>
              </a:pPr>
              <a:endParaRPr lang="en-US">
                <a:solidFill>
                  <a:prstClr val="black"/>
                </a:solidFill>
                <a:latin typeface="Comic Sans MS" pitchFamily="-112" charset="0"/>
              </a:endParaRPr>
            </a:p>
          </p:txBody>
        </p:sp>
        <p:sp>
          <p:nvSpPr>
            <p:cNvPr id="19" name="TextBox 18"/>
            <p:cNvSpPr txBox="1"/>
            <p:nvPr/>
          </p:nvSpPr>
          <p:spPr>
            <a:xfrm>
              <a:off x="3059552" y="1412646"/>
              <a:ext cx="2665193" cy="1200033"/>
            </a:xfrm>
            <a:prstGeom prst="rect">
              <a:avLst/>
            </a:prstGeom>
            <a:noFill/>
          </p:spPr>
          <p:txBody>
            <a:bodyPr>
              <a:spAutoFit/>
            </a:bodyPr>
            <a:lstStyle/>
            <a:p>
              <a:pPr algn="ctr">
                <a:defRPr/>
              </a:pPr>
              <a:r>
                <a:rPr lang="en-US" b="1" dirty="0">
                  <a:solidFill>
                    <a:srgbClr val="000000"/>
                  </a:solidFill>
                  <a:effectLst>
                    <a:outerShdw blurRad="38100" dist="38100" dir="2700000" algn="tl">
                      <a:srgbClr val="000000">
                        <a:alpha val="43137"/>
                      </a:srgbClr>
                    </a:outerShdw>
                  </a:effectLst>
                  <a:latin typeface="Arial"/>
                  <a:cs typeface="Arial"/>
                </a:rPr>
                <a:t>Exhortation</a:t>
              </a:r>
            </a:p>
            <a:p>
              <a:pPr algn="ctr">
                <a:defRPr/>
              </a:pPr>
              <a:endParaRPr lang="en-US" b="1" dirty="0">
                <a:solidFill>
                  <a:srgbClr val="000000"/>
                </a:solidFill>
                <a:effectLst>
                  <a:outerShdw blurRad="38100" dist="38100" dir="2700000" algn="tl">
                    <a:srgbClr val="000000">
                      <a:alpha val="43137"/>
                    </a:srgbClr>
                  </a:outerShdw>
                </a:effectLst>
                <a:latin typeface="Arial"/>
                <a:cs typeface="Arial"/>
              </a:endParaRPr>
            </a:p>
            <a:p>
              <a:pPr algn="ctr">
                <a:defRPr/>
              </a:pPr>
              <a:r>
                <a:rPr lang="en-US" b="1" dirty="0">
                  <a:solidFill>
                    <a:srgbClr val="000000"/>
                  </a:solidFill>
                  <a:effectLst>
                    <a:outerShdw blurRad="38100" dist="38100" dir="2700000" algn="tl">
                      <a:srgbClr val="000000">
                        <a:alpha val="43137"/>
                      </a:srgbClr>
                    </a:outerShdw>
                  </a:effectLst>
                  <a:latin typeface="Arial"/>
                  <a:cs typeface="Arial"/>
                </a:rPr>
                <a:t>Repent!</a:t>
              </a:r>
            </a:p>
          </p:txBody>
        </p:sp>
      </p:grpSp>
      <p:grpSp>
        <p:nvGrpSpPr>
          <p:cNvPr id="28" name="Group 27"/>
          <p:cNvGrpSpPr>
            <a:grpSpLocks noChangeAspect="1"/>
          </p:cNvGrpSpPr>
          <p:nvPr/>
        </p:nvGrpSpPr>
        <p:grpSpPr bwMode="auto">
          <a:xfrm>
            <a:off x="1476375" y="836613"/>
            <a:ext cx="5688013" cy="5688012"/>
            <a:chOff x="1475656" y="836712"/>
            <a:chExt cx="5904656" cy="5688632"/>
          </a:xfrm>
        </p:grpSpPr>
        <p:sp>
          <p:nvSpPr>
            <p:cNvPr id="74768" name="Oval 4"/>
            <p:cNvSpPr>
              <a:spLocks noChangeArrowheads="1"/>
            </p:cNvSpPr>
            <p:nvPr/>
          </p:nvSpPr>
          <p:spPr bwMode="auto">
            <a:xfrm>
              <a:off x="1475656" y="836712"/>
              <a:ext cx="5904656" cy="5688632"/>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endParaRPr lang="en-US">
                <a:solidFill>
                  <a:srgbClr val="000000"/>
                </a:solidFill>
                <a:latin typeface="Comic Sans MS" charset="0"/>
              </a:endParaRPr>
            </a:p>
          </p:txBody>
        </p:sp>
        <p:sp>
          <p:nvSpPr>
            <p:cNvPr id="30" name="TextBox 29"/>
            <p:cNvSpPr txBox="1"/>
            <p:nvPr/>
          </p:nvSpPr>
          <p:spPr>
            <a:xfrm>
              <a:off x="2596272" y="836712"/>
              <a:ext cx="3663425" cy="2308477"/>
            </a:xfrm>
            <a:prstGeom prst="rect">
              <a:avLst/>
            </a:prstGeom>
            <a:noFill/>
          </p:spPr>
          <p:txBody>
            <a:bodyPr>
              <a:spAutoFit/>
            </a:bodyPr>
            <a:lstStyle/>
            <a:p>
              <a:pPr algn="ctr">
                <a:defRPr/>
              </a:pPr>
              <a:r>
                <a:rPr lang="en-US" b="1" dirty="0">
                  <a:solidFill>
                    <a:prstClr val="black"/>
                  </a:solidFill>
                  <a:effectLst>
                    <a:outerShdw blurRad="38100" dist="38100" dir="2700000" algn="tl">
                      <a:srgbClr val="000000">
                        <a:alpha val="43137"/>
                      </a:srgbClr>
                    </a:outerShdw>
                  </a:effectLst>
                  <a:latin typeface="Arial"/>
                  <a:cs typeface="Arial"/>
                </a:rPr>
                <a:t>Warning</a:t>
              </a:r>
            </a:p>
            <a:p>
              <a:pPr algn="ctr">
                <a:defRPr/>
              </a:pPr>
              <a:endParaRPr lang="en-US" b="1" dirty="0">
                <a:solidFill>
                  <a:prstClr val="black"/>
                </a:solidFill>
                <a:effectLst>
                  <a:outerShdw blurRad="38100" dist="38100" dir="2700000" algn="tl">
                    <a:srgbClr val="000000">
                      <a:alpha val="43137"/>
                    </a:srgbClr>
                  </a:outerShdw>
                </a:effectLst>
                <a:latin typeface="Arial"/>
                <a:cs typeface="Arial"/>
              </a:endParaRPr>
            </a:p>
            <a:p>
              <a:pPr algn="ctr">
                <a:defRPr/>
              </a:pPr>
              <a:r>
                <a:rPr lang="en-US" b="1" dirty="0">
                  <a:solidFill>
                    <a:prstClr val="black"/>
                  </a:solidFill>
                  <a:effectLst>
                    <a:outerShdw blurRad="38100" dist="38100" dir="2700000" algn="tl">
                      <a:srgbClr val="000000">
                        <a:alpha val="43137"/>
                      </a:srgbClr>
                    </a:outerShdw>
                  </a:effectLst>
                  <a:latin typeface="Arial"/>
                  <a:cs typeface="Arial"/>
                </a:rPr>
                <a:t>If you do not repent, </a:t>
              </a:r>
              <a:br>
                <a:rPr lang="en-US" b="1" dirty="0">
                  <a:solidFill>
                    <a:prstClr val="black"/>
                  </a:solidFill>
                  <a:effectLst>
                    <a:outerShdw blurRad="38100" dist="38100" dir="2700000" algn="tl">
                      <a:srgbClr val="000000">
                        <a:alpha val="43137"/>
                      </a:srgbClr>
                    </a:outerShdw>
                  </a:effectLst>
                  <a:latin typeface="Arial"/>
                  <a:cs typeface="Arial"/>
                </a:rPr>
              </a:br>
              <a:r>
                <a:rPr lang="en-US" b="1" dirty="0">
                  <a:solidFill>
                    <a:prstClr val="black"/>
                  </a:solidFill>
                  <a:effectLst>
                    <a:outerShdw blurRad="38100" dist="38100" dir="2700000" algn="tl">
                      <a:srgbClr val="000000">
                        <a:alpha val="43137"/>
                      </a:srgbClr>
                    </a:outerShdw>
                  </a:effectLst>
                  <a:latin typeface="Arial"/>
                  <a:cs typeface="Arial"/>
                </a:rPr>
                <a:t>I will make war against those people with the sword of my mouth</a:t>
              </a:r>
            </a:p>
          </p:txBody>
        </p:sp>
      </p:grpSp>
      <p:sp>
        <p:nvSpPr>
          <p:cNvPr id="794631" name="Title 1"/>
          <p:cNvSpPr>
            <a:spLocks noGrp="1"/>
          </p:cNvSpPr>
          <p:nvPr>
            <p:ph type="title"/>
          </p:nvPr>
        </p:nvSpPr>
        <p:spPr>
          <a:xfrm>
            <a:off x="-31750" y="-26988"/>
            <a:ext cx="9212263" cy="719138"/>
          </a:xfrm>
        </p:spPr>
        <p:txBody>
          <a:bodyPr rtlCol="0">
            <a:normAutofit fontScale="90000"/>
          </a:bodyPr>
          <a:lstStyle/>
          <a:p>
            <a:pPr eaLnBrk="1" fontAlgn="auto" hangingPunct="1">
              <a:spcAft>
                <a:spcPts val="0"/>
              </a:spcAft>
              <a:defRPr/>
            </a:pPr>
            <a:r>
              <a:rPr lang="en-US">
                <a:latin typeface="Arial" charset="0"/>
              </a:rPr>
              <a:t>Pergamum (Rev. 2:12-17)</a:t>
            </a:r>
          </a:p>
        </p:txBody>
      </p:sp>
      <p:sp>
        <p:nvSpPr>
          <p:cNvPr id="8" name="TextBox 7"/>
          <p:cNvSpPr txBox="1"/>
          <p:nvPr/>
        </p:nvSpPr>
        <p:spPr>
          <a:xfrm>
            <a:off x="107950" y="5013325"/>
            <a:ext cx="1885950" cy="461963"/>
          </a:xfrm>
          <a:prstGeom prst="rect">
            <a:avLst/>
          </a:prstGeom>
          <a:noFill/>
        </p:spPr>
        <p:txBody>
          <a:bodyPr>
            <a:spAutoFit/>
          </a:bodyPr>
          <a:lstStyle/>
          <a:p>
            <a:pPr algn="r">
              <a:defRPr/>
            </a:pPr>
            <a:r>
              <a:rPr lang="en-US" b="1" dirty="0">
                <a:solidFill>
                  <a:prstClr val="white"/>
                </a:solidFill>
                <a:effectLst>
                  <a:outerShdw blurRad="38100" dist="38100" dir="2700000" algn="tl">
                    <a:srgbClr val="000000">
                      <a:alpha val="43137"/>
                    </a:srgbClr>
                  </a:outerShdw>
                </a:effectLst>
                <a:latin typeface="Arial"/>
                <a:cs typeface="Arial"/>
              </a:rPr>
              <a:t>Ephesus</a:t>
            </a:r>
          </a:p>
        </p:txBody>
      </p:sp>
      <p:sp>
        <p:nvSpPr>
          <p:cNvPr id="10" name="TextBox 9"/>
          <p:cNvSpPr txBox="1"/>
          <p:nvPr/>
        </p:nvSpPr>
        <p:spPr>
          <a:xfrm>
            <a:off x="3492500" y="6423025"/>
            <a:ext cx="1885950" cy="461963"/>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Laodicea</a:t>
            </a:r>
          </a:p>
        </p:txBody>
      </p:sp>
      <p:sp>
        <p:nvSpPr>
          <p:cNvPr id="12" name="TextBox 11"/>
          <p:cNvSpPr txBox="1"/>
          <p:nvPr/>
        </p:nvSpPr>
        <p:spPr>
          <a:xfrm>
            <a:off x="6861175" y="5127625"/>
            <a:ext cx="2174875" cy="461963"/>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Philadelphia</a:t>
            </a:r>
          </a:p>
        </p:txBody>
      </p:sp>
      <p:sp>
        <p:nvSpPr>
          <p:cNvPr id="14" name="TextBox 13"/>
          <p:cNvSpPr txBox="1"/>
          <p:nvPr/>
        </p:nvSpPr>
        <p:spPr>
          <a:xfrm>
            <a:off x="7292975" y="2895600"/>
            <a:ext cx="1671638" cy="461963"/>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Sardis</a:t>
            </a:r>
          </a:p>
        </p:txBody>
      </p:sp>
      <p:sp>
        <p:nvSpPr>
          <p:cNvPr id="16" name="TextBox 15"/>
          <p:cNvSpPr txBox="1"/>
          <p:nvPr/>
        </p:nvSpPr>
        <p:spPr>
          <a:xfrm>
            <a:off x="5781675" y="836613"/>
            <a:ext cx="1958975" cy="461962"/>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Thyatira</a:t>
            </a:r>
          </a:p>
        </p:txBody>
      </p:sp>
      <p:sp>
        <p:nvSpPr>
          <p:cNvPr id="18" name="TextBox 17"/>
          <p:cNvSpPr txBox="1"/>
          <p:nvPr/>
        </p:nvSpPr>
        <p:spPr>
          <a:xfrm>
            <a:off x="971550" y="908050"/>
            <a:ext cx="1887538" cy="461963"/>
          </a:xfrm>
          <a:prstGeom prst="rect">
            <a:avLst/>
          </a:prstGeom>
          <a:noFill/>
        </p:spPr>
        <p:txBody>
          <a:bodyPr>
            <a:spAutoFit/>
          </a:bodyPr>
          <a:lstStyle/>
          <a:p>
            <a:pPr algn="r">
              <a:defRPr/>
            </a:pPr>
            <a:r>
              <a:rPr lang="en-US" b="1" dirty="0">
                <a:solidFill>
                  <a:srgbClr val="FFFF00"/>
                </a:solidFill>
                <a:effectLst>
                  <a:outerShdw blurRad="38100" dist="38100" dir="2700000" algn="tl">
                    <a:srgbClr val="000000">
                      <a:alpha val="43137"/>
                    </a:srgbClr>
                  </a:outerShdw>
                </a:effectLst>
                <a:latin typeface="Arial"/>
                <a:cs typeface="Arial"/>
              </a:rPr>
              <a:t>Pergamum</a:t>
            </a:r>
          </a:p>
        </p:txBody>
      </p:sp>
      <p:sp>
        <p:nvSpPr>
          <p:cNvPr id="20" name="TextBox 19"/>
          <p:cNvSpPr txBox="1"/>
          <p:nvPr/>
        </p:nvSpPr>
        <p:spPr>
          <a:xfrm>
            <a:off x="0" y="2924175"/>
            <a:ext cx="1476375" cy="461963"/>
          </a:xfrm>
          <a:prstGeom prst="rect">
            <a:avLst/>
          </a:prstGeom>
          <a:noFill/>
        </p:spPr>
        <p:txBody>
          <a:bodyPr>
            <a:spAutoFit/>
          </a:bodyPr>
          <a:lstStyle/>
          <a:p>
            <a:pPr algn="r">
              <a:defRPr/>
            </a:pPr>
            <a:r>
              <a:rPr lang="en-US" b="1" dirty="0">
                <a:solidFill>
                  <a:prstClr val="white"/>
                </a:solidFill>
                <a:effectLst>
                  <a:outerShdw blurRad="38100" dist="38100" dir="2700000" algn="tl">
                    <a:srgbClr val="000000">
                      <a:alpha val="43137"/>
                    </a:srgbClr>
                  </a:outerShdw>
                </a:effectLst>
                <a:latin typeface="Arial"/>
                <a:cs typeface="Arial"/>
              </a:rPr>
              <a:t>Smyrna</a:t>
            </a:r>
          </a:p>
        </p:txBody>
      </p:sp>
      <p:sp>
        <p:nvSpPr>
          <p:cNvPr id="74767" name="Text Box 37"/>
          <p:cNvSpPr txBox="1">
            <a:spLocks noChangeArrowheads="1"/>
          </p:cNvSpPr>
          <p:nvPr/>
        </p:nvSpPr>
        <p:spPr bwMode="auto">
          <a:xfrm>
            <a:off x="8413750" y="44450"/>
            <a:ext cx="6953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rgbClr val="FFFFFF"/>
                </a:solidFill>
                <a:latin typeface="Arial" charset="0"/>
                <a:cs typeface="Arial" charset="0"/>
              </a:rPr>
              <a:t>353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3" descr="7 Churches Blan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95325"/>
            <a:ext cx="9144000" cy="616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 20"/>
          <p:cNvGrpSpPr>
            <a:grpSpLocks noChangeAspect="1"/>
          </p:cNvGrpSpPr>
          <p:nvPr/>
        </p:nvGrpSpPr>
        <p:grpSpPr bwMode="auto">
          <a:xfrm>
            <a:off x="3059113" y="2349500"/>
            <a:ext cx="2665412" cy="2663825"/>
            <a:chOff x="3059832" y="2348880"/>
            <a:chExt cx="2664304" cy="2664312"/>
          </a:xfrm>
        </p:grpSpPr>
        <p:sp>
          <p:nvSpPr>
            <p:cNvPr id="76827" name="Oval Callout 2"/>
            <p:cNvSpPr>
              <a:spLocks noChangeArrowheads="1"/>
            </p:cNvSpPr>
            <p:nvPr/>
          </p:nvSpPr>
          <p:spPr bwMode="auto">
            <a:xfrm>
              <a:off x="3059832" y="2348880"/>
              <a:ext cx="2664304" cy="2664312"/>
            </a:xfrm>
            <a:prstGeom prst="wedgeEllipseCallout">
              <a:avLst>
                <a:gd name="adj1" fmla="val -94389"/>
                <a:gd name="adj2" fmla="val -87032"/>
              </a:avLst>
            </a:prstGeom>
            <a:solidFill>
              <a:srgbClr val="FF0000"/>
            </a:solidFill>
            <a:ln>
              <a:noFill/>
            </a:ln>
            <a:extLst>
              <a:ext uri="{91240B29-F687-4f45-9708-019B960494DF}">
                <a14:hiddenLine xmlns:a14="http://schemas.microsoft.com/office/drawing/2010/main" xmlns="" w="9525">
                  <a:solidFill>
                    <a:srgbClr val="000000"/>
                  </a:solidFill>
                  <a:round/>
                  <a:headEnd/>
                  <a:tailEnd type="stealth" w="lg" len="lg"/>
                </a14:hiddenLine>
              </a:ext>
            </a:extLst>
          </p:spPr>
          <p:txBody>
            <a:bodyPr lIns="90000" tIns="46800" rIns="90000" bIns="46800">
              <a:spAutoFit/>
            </a:bodyPr>
            <a:lstStyle/>
            <a:p>
              <a:endParaRPr lang="en-US">
                <a:solidFill>
                  <a:srgbClr val="000000"/>
                </a:solidFill>
                <a:latin typeface="Comic Sans MS" charset="0"/>
              </a:endParaRPr>
            </a:p>
          </p:txBody>
        </p:sp>
        <p:sp>
          <p:nvSpPr>
            <p:cNvPr id="27" name="TextBox 26"/>
            <p:cNvSpPr txBox="1"/>
            <p:nvPr/>
          </p:nvSpPr>
          <p:spPr>
            <a:xfrm>
              <a:off x="3204234" y="2709309"/>
              <a:ext cx="2448495" cy="1938691"/>
            </a:xfrm>
            <a:prstGeom prst="rect">
              <a:avLst/>
            </a:prstGeom>
            <a:noFill/>
            <a:ln>
              <a:noFill/>
            </a:ln>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Christ:</a:t>
              </a:r>
              <a:br>
                <a:rPr lang="en-US" b="1" dirty="0">
                  <a:solidFill>
                    <a:prstClr val="white"/>
                  </a:solidFill>
                  <a:effectLst>
                    <a:outerShdw blurRad="38100" dist="38100" dir="2700000" algn="tl">
                      <a:srgbClr val="000000">
                        <a:alpha val="43137"/>
                      </a:srgbClr>
                    </a:outerShdw>
                  </a:effectLst>
                  <a:latin typeface="Arial"/>
                  <a:cs typeface="Arial"/>
                </a:rPr>
              </a:b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Has the sharp, double-edged sword</a:t>
              </a:r>
            </a:p>
          </p:txBody>
        </p:sp>
      </p:grpSp>
      <p:grpSp>
        <p:nvGrpSpPr>
          <p:cNvPr id="7" name="Group 6"/>
          <p:cNvGrpSpPr>
            <a:grpSpLocks/>
          </p:cNvGrpSpPr>
          <p:nvPr/>
        </p:nvGrpSpPr>
        <p:grpSpPr bwMode="auto">
          <a:xfrm>
            <a:off x="2987675" y="2349500"/>
            <a:ext cx="2879725" cy="2663825"/>
            <a:chOff x="2983932" y="2348880"/>
            <a:chExt cx="3035995" cy="2628770"/>
          </a:xfrm>
        </p:grpSpPr>
        <p:sp>
          <p:nvSpPr>
            <p:cNvPr id="76825" name="Oval 23"/>
            <p:cNvSpPr>
              <a:spLocks noChangeAspect="1" noChangeArrowheads="1"/>
            </p:cNvSpPr>
            <p:nvPr/>
          </p:nvSpPr>
          <p:spPr bwMode="auto">
            <a:xfrm>
              <a:off x="3059832" y="2348880"/>
              <a:ext cx="2808312" cy="2628770"/>
            </a:xfrm>
            <a:prstGeom prst="ellipse">
              <a:avLst/>
            </a:prstGeom>
            <a:solidFill>
              <a:srgbClr val="008000"/>
            </a:solidFill>
            <a:ln w="9525">
              <a:solidFill>
                <a:schemeClr val="tx1"/>
              </a:solidFill>
              <a:round/>
              <a:headEnd/>
              <a:tailEnd type="stealth" w="lg" len="lg"/>
            </a:ln>
          </p:spPr>
          <p:txBody>
            <a:bodyPr lIns="90000" tIns="46800" rIns="90000" bIns="46800">
              <a:spAutoFit/>
            </a:bodyPr>
            <a:lstStyle/>
            <a:p>
              <a:endParaRPr lang="en-US">
                <a:solidFill>
                  <a:srgbClr val="000000"/>
                </a:solidFill>
                <a:latin typeface="Comic Sans MS" charset="0"/>
              </a:endParaRPr>
            </a:p>
          </p:txBody>
        </p:sp>
        <p:sp>
          <p:nvSpPr>
            <p:cNvPr id="25" name="TextBox 24"/>
            <p:cNvSpPr txBox="1"/>
            <p:nvPr/>
          </p:nvSpPr>
          <p:spPr>
            <a:xfrm>
              <a:off x="2983932" y="2420944"/>
              <a:ext cx="3035995" cy="1939462"/>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Commendation:</a:t>
              </a:r>
              <a:br>
                <a:rPr lang="en-US" b="1" dirty="0">
                  <a:solidFill>
                    <a:prstClr val="white"/>
                  </a:solidFill>
                  <a:effectLst>
                    <a:outerShdw blurRad="38100" dist="38100" dir="2700000" algn="tl">
                      <a:srgbClr val="000000">
                        <a:alpha val="43137"/>
                      </a:srgbClr>
                    </a:outerShdw>
                  </a:effectLst>
                  <a:latin typeface="Arial"/>
                  <a:cs typeface="Arial"/>
                </a:rPr>
              </a:b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Remains true to Christ; does not renounce her faith</a:t>
              </a:r>
            </a:p>
          </p:txBody>
        </p:sp>
      </p:grpSp>
      <p:grpSp>
        <p:nvGrpSpPr>
          <p:cNvPr id="9" name="Group 8"/>
          <p:cNvGrpSpPr>
            <a:grpSpLocks noChangeAspect="1"/>
          </p:cNvGrpSpPr>
          <p:nvPr/>
        </p:nvGrpSpPr>
        <p:grpSpPr bwMode="auto">
          <a:xfrm>
            <a:off x="2555875" y="1844675"/>
            <a:ext cx="3671888" cy="3671888"/>
            <a:chOff x="2555776" y="1844824"/>
            <a:chExt cx="3744416" cy="3672408"/>
          </a:xfrm>
        </p:grpSpPr>
        <p:sp>
          <p:nvSpPr>
            <p:cNvPr id="76823" name="Oval 21"/>
            <p:cNvSpPr>
              <a:spLocks noChangeArrowheads="1"/>
            </p:cNvSpPr>
            <p:nvPr/>
          </p:nvSpPr>
          <p:spPr bwMode="auto">
            <a:xfrm>
              <a:off x="2555776" y="1844824"/>
              <a:ext cx="3744416" cy="3672408"/>
            </a:xfrm>
            <a:prstGeom prst="ellipse">
              <a:avLst/>
            </a:prstGeom>
            <a:solidFill>
              <a:schemeClr val="tx1"/>
            </a:solidFill>
            <a:ln w="9525">
              <a:solidFill>
                <a:schemeClr val="tx1"/>
              </a:solidFill>
              <a:round/>
              <a:headEnd/>
              <a:tailEnd type="stealth" w="lg" len="lg"/>
            </a:ln>
          </p:spPr>
          <p:txBody>
            <a:bodyPr lIns="90000" tIns="46800" rIns="90000" bIns="46800">
              <a:spAutoFit/>
            </a:bodyPr>
            <a:lstStyle/>
            <a:p>
              <a:endParaRPr lang="en-US">
                <a:solidFill>
                  <a:srgbClr val="000000"/>
                </a:solidFill>
                <a:latin typeface="Comic Sans MS" charset="0"/>
              </a:endParaRPr>
            </a:p>
          </p:txBody>
        </p:sp>
        <p:sp>
          <p:nvSpPr>
            <p:cNvPr id="23" name="TextBox 22"/>
            <p:cNvSpPr txBox="1"/>
            <p:nvPr/>
          </p:nvSpPr>
          <p:spPr>
            <a:xfrm>
              <a:off x="3216270" y="1844824"/>
              <a:ext cx="2437998" cy="2676904"/>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Rebuke</a:t>
              </a:r>
            </a:p>
            <a:p>
              <a:pPr algn="ctr">
                <a:defRPr/>
              </a:pP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People there hold the teachings of Balaam and of the Nicolaitans</a:t>
              </a:r>
            </a:p>
          </p:txBody>
        </p:sp>
      </p:grpSp>
      <p:grpSp>
        <p:nvGrpSpPr>
          <p:cNvPr id="11" name="Group 10"/>
          <p:cNvGrpSpPr>
            <a:grpSpLocks noChangeAspect="1"/>
          </p:cNvGrpSpPr>
          <p:nvPr/>
        </p:nvGrpSpPr>
        <p:grpSpPr bwMode="auto">
          <a:xfrm>
            <a:off x="2060575" y="1349375"/>
            <a:ext cx="4608513" cy="4600575"/>
            <a:chOff x="2060104" y="1349152"/>
            <a:chExt cx="4672136" cy="4600128"/>
          </a:xfrm>
        </p:grpSpPr>
        <p:sp>
          <p:nvSpPr>
            <p:cNvPr id="17" name="Oval 16"/>
            <p:cNvSpPr/>
            <p:nvPr/>
          </p:nvSpPr>
          <p:spPr bwMode="auto">
            <a:xfrm>
              <a:off x="2060104" y="1349152"/>
              <a:ext cx="4672136" cy="4600128"/>
            </a:xfrm>
            <a:prstGeom prst="ellipse">
              <a:avLst/>
            </a:prstGeom>
            <a:solidFill>
              <a:schemeClr val="accent6"/>
            </a:solidFill>
            <a:ln w="9525" cap="flat" cmpd="sng" algn="ctr">
              <a:solidFill>
                <a:schemeClr val="tx1"/>
              </a:solidFill>
              <a:prstDash val="solid"/>
              <a:round/>
              <a:headEnd type="none" w="med" len="med"/>
              <a:tailEnd type="stealth" w="lg" len="lg"/>
            </a:ln>
            <a:effectLst/>
          </p:spPr>
          <p:txBody>
            <a:bodyPr lIns="90000" tIns="46800" rIns="90000" bIns="46800">
              <a:spAutoFit/>
            </a:bodyPr>
            <a:lstStyle/>
            <a:p>
              <a:pPr>
                <a:defRPr/>
              </a:pPr>
              <a:endParaRPr lang="en-US">
                <a:solidFill>
                  <a:prstClr val="black"/>
                </a:solidFill>
                <a:latin typeface="Comic Sans MS" pitchFamily="-112" charset="0"/>
              </a:endParaRPr>
            </a:p>
          </p:txBody>
        </p:sp>
        <p:sp>
          <p:nvSpPr>
            <p:cNvPr id="19" name="TextBox 18"/>
            <p:cNvSpPr txBox="1"/>
            <p:nvPr/>
          </p:nvSpPr>
          <p:spPr>
            <a:xfrm>
              <a:off x="3059552" y="1412646"/>
              <a:ext cx="2665193" cy="1200033"/>
            </a:xfrm>
            <a:prstGeom prst="rect">
              <a:avLst/>
            </a:prstGeom>
            <a:noFill/>
          </p:spPr>
          <p:txBody>
            <a:bodyPr>
              <a:spAutoFit/>
            </a:bodyPr>
            <a:lstStyle/>
            <a:p>
              <a:pPr algn="ctr">
                <a:defRPr/>
              </a:pPr>
              <a:r>
                <a:rPr lang="en-US" b="1" dirty="0">
                  <a:solidFill>
                    <a:srgbClr val="000000"/>
                  </a:solidFill>
                  <a:effectLst>
                    <a:outerShdw blurRad="38100" dist="38100" dir="2700000" algn="tl">
                      <a:srgbClr val="000000">
                        <a:alpha val="43137"/>
                      </a:srgbClr>
                    </a:outerShdw>
                  </a:effectLst>
                  <a:latin typeface="Arial"/>
                  <a:cs typeface="Arial"/>
                </a:rPr>
                <a:t>Exhortation</a:t>
              </a:r>
            </a:p>
            <a:p>
              <a:pPr algn="ctr">
                <a:defRPr/>
              </a:pPr>
              <a:endParaRPr lang="en-US" b="1" dirty="0">
                <a:solidFill>
                  <a:srgbClr val="000000"/>
                </a:solidFill>
                <a:effectLst>
                  <a:outerShdw blurRad="38100" dist="38100" dir="2700000" algn="tl">
                    <a:srgbClr val="000000">
                      <a:alpha val="43137"/>
                    </a:srgbClr>
                  </a:outerShdw>
                </a:effectLst>
                <a:latin typeface="Arial"/>
                <a:cs typeface="Arial"/>
              </a:endParaRPr>
            </a:p>
            <a:p>
              <a:pPr algn="ctr">
                <a:defRPr/>
              </a:pPr>
              <a:r>
                <a:rPr lang="en-US" b="1" dirty="0">
                  <a:solidFill>
                    <a:srgbClr val="000000"/>
                  </a:solidFill>
                  <a:effectLst>
                    <a:outerShdw blurRad="38100" dist="38100" dir="2700000" algn="tl">
                      <a:srgbClr val="000000">
                        <a:alpha val="43137"/>
                      </a:srgbClr>
                    </a:outerShdw>
                  </a:effectLst>
                  <a:latin typeface="Arial"/>
                  <a:cs typeface="Arial"/>
                </a:rPr>
                <a:t>Repent!</a:t>
              </a:r>
            </a:p>
          </p:txBody>
        </p:sp>
      </p:grpSp>
      <p:grpSp>
        <p:nvGrpSpPr>
          <p:cNvPr id="28" name="Group 27"/>
          <p:cNvGrpSpPr>
            <a:grpSpLocks noChangeAspect="1"/>
          </p:cNvGrpSpPr>
          <p:nvPr/>
        </p:nvGrpSpPr>
        <p:grpSpPr bwMode="auto">
          <a:xfrm>
            <a:off x="1476375" y="836613"/>
            <a:ext cx="5688013" cy="5688012"/>
            <a:chOff x="1475656" y="836712"/>
            <a:chExt cx="5904656" cy="5688632"/>
          </a:xfrm>
        </p:grpSpPr>
        <p:sp>
          <p:nvSpPr>
            <p:cNvPr id="76819" name="Oval 4"/>
            <p:cNvSpPr>
              <a:spLocks noChangeArrowheads="1"/>
            </p:cNvSpPr>
            <p:nvPr/>
          </p:nvSpPr>
          <p:spPr bwMode="auto">
            <a:xfrm>
              <a:off x="1475656" y="836712"/>
              <a:ext cx="5904656" cy="5688632"/>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endParaRPr lang="en-US">
                <a:solidFill>
                  <a:srgbClr val="000000"/>
                </a:solidFill>
                <a:latin typeface="Comic Sans MS" charset="0"/>
              </a:endParaRPr>
            </a:p>
          </p:txBody>
        </p:sp>
        <p:sp>
          <p:nvSpPr>
            <p:cNvPr id="30" name="TextBox 29"/>
            <p:cNvSpPr txBox="1"/>
            <p:nvPr/>
          </p:nvSpPr>
          <p:spPr>
            <a:xfrm>
              <a:off x="2596272" y="836712"/>
              <a:ext cx="3663425" cy="2308477"/>
            </a:xfrm>
            <a:prstGeom prst="rect">
              <a:avLst/>
            </a:prstGeom>
            <a:noFill/>
          </p:spPr>
          <p:txBody>
            <a:bodyPr>
              <a:spAutoFit/>
            </a:bodyPr>
            <a:lstStyle/>
            <a:p>
              <a:pPr algn="ctr">
                <a:defRPr/>
              </a:pPr>
              <a:r>
                <a:rPr lang="en-US" b="1" dirty="0">
                  <a:solidFill>
                    <a:prstClr val="black"/>
                  </a:solidFill>
                  <a:effectLst>
                    <a:outerShdw blurRad="38100" dist="38100" dir="2700000" algn="tl">
                      <a:srgbClr val="000000">
                        <a:alpha val="43137"/>
                      </a:srgbClr>
                    </a:outerShdw>
                  </a:effectLst>
                  <a:latin typeface="Arial"/>
                  <a:cs typeface="Arial"/>
                </a:rPr>
                <a:t>Warning</a:t>
              </a:r>
            </a:p>
            <a:p>
              <a:pPr algn="ctr">
                <a:defRPr/>
              </a:pPr>
              <a:endParaRPr lang="en-US" b="1" dirty="0">
                <a:solidFill>
                  <a:prstClr val="black"/>
                </a:solidFill>
                <a:effectLst>
                  <a:outerShdw blurRad="38100" dist="38100" dir="2700000" algn="tl">
                    <a:srgbClr val="000000">
                      <a:alpha val="43137"/>
                    </a:srgbClr>
                  </a:outerShdw>
                </a:effectLst>
                <a:latin typeface="Arial"/>
                <a:cs typeface="Arial"/>
              </a:endParaRPr>
            </a:p>
            <a:p>
              <a:pPr algn="ctr">
                <a:defRPr/>
              </a:pPr>
              <a:r>
                <a:rPr lang="en-US" b="1" dirty="0">
                  <a:solidFill>
                    <a:prstClr val="black"/>
                  </a:solidFill>
                  <a:effectLst>
                    <a:outerShdw blurRad="38100" dist="38100" dir="2700000" algn="tl">
                      <a:srgbClr val="000000">
                        <a:alpha val="43137"/>
                      </a:srgbClr>
                    </a:outerShdw>
                  </a:effectLst>
                  <a:latin typeface="Arial"/>
                  <a:cs typeface="Arial"/>
                </a:rPr>
                <a:t>If you do not repent, </a:t>
              </a:r>
              <a:br>
                <a:rPr lang="en-US" b="1" dirty="0">
                  <a:solidFill>
                    <a:prstClr val="black"/>
                  </a:solidFill>
                  <a:effectLst>
                    <a:outerShdw blurRad="38100" dist="38100" dir="2700000" algn="tl">
                      <a:srgbClr val="000000">
                        <a:alpha val="43137"/>
                      </a:srgbClr>
                    </a:outerShdw>
                  </a:effectLst>
                  <a:latin typeface="Arial"/>
                  <a:cs typeface="Arial"/>
                </a:rPr>
              </a:br>
              <a:r>
                <a:rPr lang="en-US" b="1" dirty="0">
                  <a:solidFill>
                    <a:prstClr val="black"/>
                  </a:solidFill>
                  <a:effectLst>
                    <a:outerShdw blurRad="38100" dist="38100" dir="2700000" algn="tl">
                      <a:srgbClr val="000000">
                        <a:alpha val="43137"/>
                      </a:srgbClr>
                    </a:outerShdw>
                  </a:effectLst>
                  <a:latin typeface="Arial"/>
                  <a:cs typeface="Arial"/>
                </a:rPr>
                <a:t>I will make war against those people with the sword of my mouth</a:t>
              </a:r>
            </a:p>
          </p:txBody>
        </p:sp>
      </p:grpSp>
      <p:sp>
        <p:nvSpPr>
          <p:cNvPr id="794631" name="Title 1"/>
          <p:cNvSpPr>
            <a:spLocks noGrp="1"/>
          </p:cNvSpPr>
          <p:nvPr>
            <p:ph type="title"/>
          </p:nvPr>
        </p:nvSpPr>
        <p:spPr>
          <a:xfrm>
            <a:off x="-31750" y="-26988"/>
            <a:ext cx="9212263" cy="719138"/>
          </a:xfrm>
        </p:spPr>
        <p:txBody>
          <a:bodyPr rtlCol="0">
            <a:normAutofit fontScale="90000"/>
          </a:bodyPr>
          <a:lstStyle/>
          <a:p>
            <a:pPr eaLnBrk="1" fontAlgn="auto" hangingPunct="1">
              <a:spcAft>
                <a:spcPts val="0"/>
              </a:spcAft>
              <a:defRPr/>
            </a:pPr>
            <a:r>
              <a:rPr lang="en-US">
                <a:latin typeface="Arial" charset="0"/>
              </a:rPr>
              <a:t>Pergamum (Rev. 2:12-17)</a:t>
            </a:r>
          </a:p>
        </p:txBody>
      </p:sp>
      <p:sp>
        <p:nvSpPr>
          <p:cNvPr id="8" name="TextBox 7"/>
          <p:cNvSpPr txBox="1"/>
          <p:nvPr/>
        </p:nvSpPr>
        <p:spPr>
          <a:xfrm>
            <a:off x="107950" y="5013325"/>
            <a:ext cx="1885950" cy="461963"/>
          </a:xfrm>
          <a:prstGeom prst="rect">
            <a:avLst/>
          </a:prstGeom>
          <a:noFill/>
        </p:spPr>
        <p:txBody>
          <a:bodyPr>
            <a:spAutoFit/>
          </a:bodyPr>
          <a:lstStyle/>
          <a:p>
            <a:pPr algn="r">
              <a:defRPr/>
            </a:pPr>
            <a:r>
              <a:rPr lang="en-US" b="1" dirty="0">
                <a:solidFill>
                  <a:prstClr val="white"/>
                </a:solidFill>
                <a:effectLst>
                  <a:outerShdw blurRad="38100" dist="38100" dir="2700000" algn="tl">
                    <a:srgbClr val="000000">
                      <a:alpha val="43137"/>
                    </a:srgbClr>
                  </a:outerShdw>
                </a:effectLst>
                <a:latin typeface="Arial"/>
                <a:cs typeface="Arial"/>
              </a:rPr>
              <a:t>Ephesus</a:t>
            </a:r>
          </a:p>
        </p:txBody>
      </p:sp>
      <p:sp>
        <p:nvSpPr>
          <p:cNvPr id="10" name="TextBox 9"/>
          <p:cNvSpPr txBox="1"/>
          <p:nvPr/>
        </p:nvSpPr>
        <p:spPr>
          <a:xfrm>
            <a:off x="3492500" y="6423025"/>
            <a:ext cx="1885950" cy="461963"/>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Laodicea</a:t>
            </a:r>
          </a:p>
        </p:txBody>
      </p:sp>
      <p:sp>
        <p:nvSpPr>
          <p:cNvPr id="12" name="TextBox 11"/>
          <p:cNvSpPr txBox="1"/>
          <p:nvPr/>
        </p:nvSpPr>
        <p:spPr>
          <a:xfrm>
            <a:off x="6861175" y="5127625"/>
            <a:ext cx="2174875" cy="461963"/>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Philadelphia</a:t>
            </a:r>
          </a:p>
        </p:txBody>
      </p:sp>
      <p:sp>
        <p:nvSpPr>
          <p:cNvPr id="14" name="TextBox 13"/>
          <p:cNvSpPr txBox="1"/>
          <p:nvPr/>
        </p:nvSpPr>
        <p:spPr>
          <a:xfrm>
            <a:off x="7292975" y="2895600"/>
            <a:ext cx="1671638" cy="461963"/>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Sardis</a:t>
            </a:r>
          </a:p>
        </p:txBody>
      </p:sp>
      <p:sp>
        <p:nvSpPr>
          <p:cNvPr id="16" name="TextBox 15"/>
          <p:cNvSpPr txBox="1"/>
          <p:nvPr/>
        </p:nvSpPr>
        <p:spPr>
          <a:xfrm>
            <a:off x="5781675" y="836613"/>
            <a:ext cx="1958975" cy="461962"/>
          </a:xfrm>
          <a:prstGeom prst="rect">
            <a:avLst/>
          </a:prstGeom>
          <a:noFill/>
        </p:spPr>
        <p:txBody>
          <a:bodyPr>
            <a:spAutoFit/>
          </a:bodyPr>
          <a:lstStyle/>
          <a:p>
            <a:pPr>
              <a:defRPr/>
            </a:pPr>
            <a:r>
              <a:rPr lang="en-US" b="1" dirty="0">
                <a:solidFill>
                  <a:prstClr val="white"/>
                </a:solidFill>
                <a:effectLst>
                  <a:outerShdw blurRad="38100" dist="38100" dir="2700000" algn="tl">
                    <a:srgbClr val="000000">
                      <a:alpha val="43137"/>
                    </a:srgbClr>
                  </a:outerShdw>
                </a:effectLst>
                <a:latin typeface="Arial"/>
                <a:cs typeface="Arial"/>
              </a:rPr>
              <a:t>Thyatira</a:t>
            </a:r>
          </a:p>
        </p:txBody>
      </p:sp>
      <p:sp>
        <p:nvSpPr>
          <p:cNvPr id="18" name="TextBox 17"/>
          <p:cNvSpPr txBox="1"/>
          <p:nvPr/>
        </p:nvSpPr>
        <p:spPr>
          <a:xfrm>
            <a:off x="971550" y="908050"/>
            <a:ext cx="1887538" cy="461963"/>
          </a:xfrm>
          <a:prstGeom prst="rect">
            <a:avLst/>
          </a:prstGeom>
          <a:noFill/>
        </p:spPr>
        <p:txBody>
          <a:bodyPr>
            <a:spAutoFit/>
          </a:bodyPr>
          <a:lstStyle/>
          <a:p>
            <a:pPr algn="r">
              <a:defRPr/>
            </a:pPr>
            <a:r>
              <a:rPr lang="en-US" b="1" dirty="0">
                <a:solidFill>
                  <a:srgbClr val="FFFF00"/>
                </a:solidFill>
                <a:effectLst>
                  <a:outerShdw blurRad="38100" dist="38100" dir="2700000" algn="tl">
                    <a:srgbClr val="000000">
                      <a:alpha val="43137"/>
                    </a:srgbClr>
                  </a:outerShdw>
                </a:effectLst>
                <a:latin typeface="Arial"/>
                <a:cs typeface="Arial"/>
              </a:rPr>
              <a:t>Pergamum</a:t>
            </a:r>
          </a:p>
        </p:txBody>
      </p:sp>
      <p:sp>
        <p:nvSpPr>
          <p:cNvPr id="20" name="TextBox 19"/>
          <p:cNvSpPr txBox="1"/>
          <p:nvPr/>
        </p:nvSpPr>
        <p:spPr>
          <a:xfrm>
            <a:off x="0" y="2924175"/>
            <a:ext cx="1476375" cy="461963"/>
          </a:xfrm>
          <a:prstGeom prst="rect">
            <a:avLst/>
          </a:prstGeom>
          <a:noFill/>
        </p:spPr>
        <p:txBody>
          <a:bodyPr>
            <a:spAutoFit/>
          </a:bodyPr>
          <a:lstStyle/>
          <a:p>
            <a:pPr algn="r">
              <a:defRPr/>
            </a:pPr>
            <a:r>
              <a:rPr lang="en-US" b="1" dirty="0">
                <a:solidFill>
                  <a:prstClr val="white"/>
                </a:solidFill>
                <a:effectLst>
                  <a:outerShdw blurRad="38100" dist="38100" dir="2700000" algn="tl">
                    <a:srgbClr val="000000">
                      <a:alpha val="43137"/>
                    </a:srgbClr>
                  </a:outerShdw>
                </a:effectLst>
                <a:latin typeface="Arial"/>
                <a:cs typeface="Arial"/>
              </a:rPr>
              <a:t>Smyrna</a:t>
            </a:r>
          </a:p>
        </p:txBody>
      </p:sp>
      <p:grpSp>
        <p:nvGrpSpPr>
          <p:cNvPr id="13" name="Group 12"/>
          <p:cNvGrpSpPr>
            <a:grpSpLocks noChangeAspect="1"/>
          </p:cNvGrpSpPr>
          <p:nvPr/>
        </p:nvGrpSpPr>
        <p:grpSpPr bwMode="auto">
          <a:xfrm>
            <a:off x="971550" y="385763"/>
            <a:ext cx="6697663" cy="6696075"/>
            <a:chOff x="1475656" y="836712"/>
            <a:chExt cx="5904656" cy="5688632"/>
          </a:xfrm>
        </p:grpSpPr>
        <p:sp>
          <p:nvSpPr>
            <p:cNvPr id="76817" name="Oval 4"/>
            <p:cNvSpPr>
              <a:spLocks noChangeArrowheads="1"/>
            </p:cNvSpPr>
            <p:nvPr/>
          </p:nvSpPr>
          <p:spPr bwMode="auto">
            <a:xfrm>
              <a:off x="1475656" y="836712"/>
              <a:ext cx="5904656" cy="5688632"/>
            </a:xfrm>
            <a:prstGeom prst="ellipse">
              <a:avLst/>
            </a:prstGeom>
            <a:solidFill>
              <a:srgbClr val="660066"/>
            </a:solidFill>
            <a:ln w="9525">
              <a:solidFill>
                <a:schemeClr val="tx1"/>
              </a:solidFill>
              <a:round/>
              <a:headEnd/>
              <a:tailEnd type="stealth" w="lg" len="lg"/>
            </a:ln>
          </p:spPr>
          <p:txBody>
            <a:bodyPr lIns="90000" tIns="46800" rIns="90000" bIns="46800">
              <a:spAutoFit/>
            </a:bodyPr>
            <a:lstStyle/>
            <a:p>
              <a:endParaRPr lang="en-US">
                <a:solidFill>
                  <a:srgbClr val="000000"/>
                </a:solidFill>
                <a:latin typeface="Comic Sans MS" charset="0"/>
              </a:endParaRPr>
            </a:p>
          </p:txBody>
        </p:sp>
        <p:sp>
          <p:nvSpPr>
            <p:cNvPr id="15" name="TextBox 14"/>
            <p:cNvSpPr txBox="1"/>
            <p:nvPr/>
          </p:nvSpPr>
          <p:spPr>
            <a:xfrm>
              <a:off x="2915782" y="836712"/>
              <a:ext cx="3024404" cy="2308899"/>
            </a:xfrm>
            <a:prstGeom prst="rect">
              <a:avLst/>
            </a:prstGeom>
            <a:noFill/>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a:cs typeface="Arial"/>
                </a:rPr>
                <a:t>Promise</a:t>
              </a:r>
            </a:p>
            <a:p>
              <a:pPr algn="ctr">
                <a:defRPr/>
              </a:pPr>
              <a:endParaRPr lang="en-US" b="1" dirty="0">
                <a:solidFill>
                  <a:prstClr val="white"/>
                </a:solidFill>
                <a:effectLst>
                  <a:outerShdw blurRad="38100" dist="38100" dir="2700000" algn="tl">
                    <a:srgbClr val="000000">
                      <a:alpha val="43137"/>
                    </a:srgbClr>
                  </a:outerShdw>
                </a:effectLst>
                <a:latin typeface="Arial"/>
                <a:cs typeface="Arial"/>
              </a:endParaRPr>
            </a:p>
            <a:p>
              <a:pPr algn="ctr">
                <a:defRPr/>
              </a:pPr>
              <a:r>
                <a:rPr lang="en-US" b="1" dirty="0">
                  <a:solidFill>
                    <a:prstClr val="white"/>
                  </a:solidFill>
                  <a:effectLst>
                    <a:outerShdw blurRad="38100" dist="38100" dir="2700000" algn="tl">
                      <a:srgbClr val="000000">
                        <a:alpha val="43137"/>
                      </a:srgbClr>
                    </a:outerShdw>
                  </a:effectLst>
                  <a:latin typeface="Arial"/>
                  <a:cs typeface="Arial"/>
                </a:rPr>
                <a:t>Will receive hidden manna and white stone with a new name on it</a:t>
              </a:r>
            </a:p>
          </p:txBody>
        </p:sp>
      </p:grpSp>
      <p:sp>
        <p:nvSpPr>
          <p:cNvPr id="76816" name="Text Box 37"/>
          <p:cNvSpPr txBox="1">
            <a:spLocks noChangeArrowheads="1"/>
          </p:cNvSpPr>
          <p:nvPr/>
        </p:nvSpPr>
        <p:spPr bwMode="auto">
          <a:xfrm>
            <a:off x="8413750" y="44450"/>
            <a:ext cx="6953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rgbClr val="FFFFFF"/>
                </a:solidFill>
                <a:latin typeface="Arial" charset="0"/>
                <a:cs typeface="Arial" charset="0"/>
              </a:rPr>
              <a:t>353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14400" y="457200"/>
            <a:ext cx="8229600" cy="6411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200" b="1" baseline="30000" dirty="0">
                <a:latin typeface="Arial" charset="0"/>
                <a:cs typeface="+mn-cs"/>
              </a:rPr>
              <a:t>12</a:t>
            </a:r>
            <a:r>
              <a:rPr lang="en-US" sz="2200" b="1" dirty="0">
                <a:latin typeface="Arial" charset="0"/>
                <a:cs typeface="+mn-cs"/>
              </a:rPr>
              <a:t>To the angel of the church in Pergamum write: These are the words of him who has the sharp, double-edged sword.  </a:t>
            </a:r>
            <a:r>
              <a:rPr lang="en-US" sz="2200" b="1" baseline="30000" dirty="0">
                <a:latin typeface="Arial" charset="0"/>
                <a:cs typeface="+mn-cs"/>
              </a:rPr>
              <a:t>13</a:t>
            </a:r>
            <a:r>
              <a:rPr lang="en-US" sz="2200" b="1" dirty="0">
                <a:latin typeface="Arial" charset="0"/>
                <a:cs typeface="+mn-cs"/>
              </a:rPr>
              <a:t>I know where you live—where Satan has his throne. Yet you remain true to my name. You did not renounce your faith in me, even in the days of Antipas, my faithful witness, who was put to death in your city—where Satan lives. </a:t>
            </a:r>
          </a:p>
          <a:p>
            <a:pPr>
              <a:defRPr/>
            </a:pPr>
            <a:endParaRPr lang="en-US" sz="2200" b="1" baseline="30000" dirty="0">
              <a:latin typeface="Arial" charset="0"/>
              <a:cs typeface="+mn-cs"/>
            </a:endParaRPr>
          </a:p>
          <a:p>
            <a:pPr>
              <a:defRPr/>
            </a:pPr>
            <a:r>
              <a:rPr lang="en-US" sz="2200" b="1" baseline="30000" dirty="0">
                <a:latin typeface="Arial" charset="0"/>
                <a:cs typeface="+mn-cs"/>
              </a:rPr>
              <a:t>14</a:t>
            </a:r>
            <a:r>
              <a:rPr lang="en-US" sz="2200" b="1" dirty="0">
                <a:latin typeface="Arial" charset="0"/>
                <a:cs typeface="+mn-cs"/>
              </a:rPr>
              <a:t>Nevertheless, I have a few things against you: You have people there who hold to the teaching of Balaam, who taught Balak to entice the Israelites to sin by eating food sacrificed to idols and by committing sexual immorality.  </a:t>
            </a:r>
            <a:r>
              <a:rPr lang="en-US" sz="2200" b="1" baseline="30000" dirty="0">
                <a:latin typeface="Arial" charset="0"/>
                <a:cs typeface="+mn-cs"/>
              </a:rPr>
              <a:t>15</a:t>
            </a:r>
            <a:r>
              <a:rPr lang="en-US" sz="2200" b="1" dirty="0">
                <a:latin typeface="Arial" charset="0"/>
                <a:cs typeface="+mn-cs"/>
              </a:rPr>
              <a:t>Likewise you also have those who hold to the teaching of the Nicolaitans.  </a:t>
            </a:r>
            <a:r>
              <a:rPr lang="en-US" sz="2200" b="1" baseline="30000" dirty="0">
                <a:latin typeface="Arial" charset="0"/>
                <a:cs typeface="+mn-cs"/>
              </a:rPr>
              <a:t>16</a:t>
            </a:r>
            <a:r>
              <a:rPr lang="en-US" sz="2200" b="1" dirty="0">
                <a:latin typeface="Arial" charset="0"/>
                <a:cs typeface="+mn-cs"/>
              </a:rPr>
              <a:t>Repent therefore! Otherwise, I will soon come to you and will fight against them with the sword of my mouth.</a:t>
            </a:r>
          </a:p>
          <a:p>
            <a:pPr>
              <a:defRPr/>
            </a:pPr>
            <a:r>
              <a:rPr lang="en-US" sz="2200" b="1" baseline="30000" dirty="0">
                <a:latin typeface="Arial" charset="0"/>
                <a:cs typeface="+mn-cs"/>
              </a:rPr>
              <a:t>17</a:t>
            </a:r>
            <a:r>
              <a:rPr lang="en-US" sz="2200" b="1" dirty="0">
                <a:latin typeface="Arial" charset="0"/>
                <a:cs typeface="+mn-cs"/>
              </a:rPr>
              <a:t>He who has an ear, let him hear what the Spirit says to the churches. To him who overcomes, I will give some of the hidden manna. I will also give him a white stone with a new name written on it, known only to him who receives it.</a:t>
            </a:r>
            <a:endParaRPr lang="en-US" sz="1600" b="1" dirty="0">
              <a:cs typeface="+mn-cs"/>
            </a:endParaRPr>
          </a:p>
        </p:txBody>
      </p:sp>
      <p:sp>
        <p:nvSpPr>
          <p:cNvPr id="18435" name="Text Box 3"/>
          <p:cNvSpPr txBox="1">
            <a:spLocks noChangeArrowheads="1"/>
          </p:cNvSpPr>
          <p:nvPr/>
        </p:nvSpPr>
        <p:spPr bwMode="auto">
          <a:xfrm>
            <a:off x="1676400" y="-76200"/>
            <a:ext cx="6553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800" b="1" dirty="0">
                <a:latin typeface="Arial" charset="0"/>
                <a:cs typeface="+mn-cs"/>
              </a:rPr>
              <a:t>Revelation 2:12-17</a:t>
            </a:r>
            <a:endParaRPr lang="en-US" sz="1600" dirty="0">
              <a:cs typeface="+mn-cs"/>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ctrTitle"/>
          </p:nvPr>
        </p:nvSpPr>
        <p:spPr/>
        <p:txBody>
          <a:bodyPr/>
          <a:lstStyle/>
          <a:p>
            <a:r>
              <a:rPr lang="en-US" b="1">
                <a:latin typeface="Arial" charset="0"/>
                <a:ea typeface="ＭＳ Ｐゴシック" charset="0"/>
              </a:rPr>
              <a:t>Christ</a:t>
            </a:r>
            <a:r>
              <a:rPr lang="fr-FR" b="1">
                <a:latin typeface="Arial" charset="0"/>
                <a:ea typeface="ＭＳ Ｐゴシック" charset="0"/>
              </a:rPr>
              <a:t>'</a:t>
            </a:r>
            <a:r>
              <a:rPr lang="en-US" b="1">
                <a:latin typeface="Arial" charset="0"/>
                <a:ea typeface="ＭＳ Ｐゴシック" charset="0"/>
              </a:rPr>
              <a:t>s Commission</a:t>
            </a:r>
            <a:endParaRPr lang="en-US" b="1">
              <a:latin typeface="Times New Roman" charset="0"/>
              <a:ea typeface="ＭＳ Ｐゴシック" charset="0"/>
            </a:endParaRPr>
          </a:p>
        </p:txBody>
      </p:sp>
      <p:sp>
        <p:nvSpPr>
          <p:cNvPr id="79874" name="Rectangle 3"/>
          <p:cNvSpPr>
            <a:spLocks noGrp="1" noChangeArrowheads="1"/>
          </p:cNvSpPr>
          <p:nvPr>
            <p:ph type="subTitle" idx="1"/>
          </p:nvPr>
        </p:nvSpPr>
        <p:spPr>
          <a:xfrm>
            <a:off x="914400" y="3886200"/>
            <a:ext cx="7315200" cy="1752600"/>
          </a:xfrm>
        </p:spPr>
        <p:txBody>
          <a:bodyPr/>
          <a:lstStyle/>
          <a:p>
            <a:r>
              <a:rPr lang="en-US" sz="2800" b="1">
                <a:latin typeface="Arial" charset="0"/>
                <a:ea typeface="ＭＳ Ｐゴシック" charset="0"/>
                <a:cs typeface="Arial" charset="0"/>
              </a:rPr>
              <a:t>Jesus tells John to send this letter </a:t>
            </a:r>
            <a:br>
              <a:rPr lang="en-US" sz="2800" b="1">
                <a:latin typeface="Arial" charset="0"/>
                <a:ea typeface="ＭＳ Ｐゴシック" charset="0"/>
                <a:cs typeface="Arial" charset="0"/>
              </a:rPr>
            </a:br>
            <a:r>
              <a:rPr lang="en-US" sz="2800" b="1">
                <a:latin typeface="Arial" charset="0"/>
                <a:ea typeface="ＭＳ Ｐゴシック" charset="0"/>
                <a:cs typeface="Arial" charset="0"/>
              </a:rPr>
              <a:t>"</a:t>
            </a:r>
            <a:r>
              <a:rPr lang="en-US" sz="2800" b="1" i="1">
                <a:latin typeface="Arial" charset="0"/>
                <a:ea typeface="ＭＳ Ｐゴシック" charset="0"/>
                <a:cs typeface="Arial" charset="0"/>
              </a:rPr>
              <a:t>To the angel</a:t>
            </a:r>
            <a:r>
              <a:rPr lang="en-US" sz="2800" b="1">
                <a:latin typeface="Arial" charset="0"/>
                <a:ea typeface="ＭＳ Ｐゴシック" charset="0"/>
                <a:cs typeface="Arial" charset="0"/>
              </a:rPr>
              <a:t> (or messenger) </a:t>
            </a:r>
            <a:r>
              <a:rPr lang="en-US" sz="2800" b="1" i="1">
                <a:latin typeface="Arial" charset="0"/>
                <a:ea typeface="ＭＳ Ｐゴシック" charset="0"/>
                <a:cs typeface="Arial" charset="0"/>
              </a:rPr>
              <a:t>of the church of Pergamum</a:t>
            </a:r>
            <a:r>
              <a:rPr lang="en-US" altLang="ja-JP" sz="2800" b="1">
                <a:latin typeface="Arial" charset="0"/>
                <a:ea typeface="ＭＳ Ｐゴシック" charset="0"/>
                <a:cs typeface="Arial" charset="0"/>
              </a:rPr>
              <a:t>" (2:12)</a:t>
            </a:r>
            <a:endParaRPr lang="en-US" sz="2800" b="1">
              <a:latin typeface="Arial" charset="0"/>
              <a:ea typeface="ＭＳ Ｐゴシック" charset="0"/>
              <a:cs typeface="Arial" charset="0"/>
            </a:endParaRPr>
          </a:p>
        </p:txBody>
      </p:sp>
    </p:spTree>
  </p:cSld>
  <p:clrMapOvr>
    <a:masterClrMapping/>
  </p:clrMapOvr>
  <p:transition>
    <p:random/>
  </p:transition>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themeOverride>
</file>

<file path=ppt/theme/themeOverride10.xml><?xml version="1.0" encoding="utf-8"?>
<a:themeOverride xmlns:a="http://schemas.openxmlformats.org/drawingml/2006/main">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themeOverride>
</file>

<file path=ppt/theme/themeOverride11.xml><?xml version="1.0" encoding="utf-8"?>
<a:themeOverride xmlns:a="http://schemas.openxmlformats.org/drawingml/2006/main">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themeOverride>
</file>

<file path=ppt/theme/themeOverride12.xml><?xml version="1.0" encoding="utf-8"?>
<a:themeOverride xmlns:a="http://schemas.openxmlformats.org/drawingml/2006/main">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themeOverride>
</file>

<file path=ppt/theme/themeOverride13.xml><?xml version="1.0" encoding="utf-8"?>
<a:themeOverride xmlns:a="http://schemas.openxmlformats.org/drawingml/2006/main">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themeOverride>
</file>

<file path=ppt/theme/themeOverride14.xml><?xml version="1.0" encoding="utf-8"?>
<a:themeOverride xmlns:a="http://schemas.openxmlformats.org/drawingml/2006/main">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themeOverride>
</file>

<file path=ppt/theme/themeOverride7.xml><?xml version="1.0" encoding="utf-8"?>
<a:themeOverride xmlns:a="http://schemas.openxmlformats.org/drawingml/2006/main">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themeOverride>
</file>

<file path=ppt/theme/themeOverride8.xml><?xml version="1.0" encoding="utf-8"?>
<a:themeOverride xmlns:a="http://schemas.openxmlformats.org/drawingml/2006/main">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themeOverride>
</file>

<file path=ppt/theme/themeOverride9.xml><?xml version="1.0" encoding="utf-8"?>
<a:themeOverride xmlns:a="http://schemas.openxmlformats.org/drawingml/2006/main">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236</TotalTime>
  <Words>2012</Words>
  <Application>Microsoft Macintosh PowerPoint</Application>
  <PresentationFormat>On-screen Show (4:3)</PresentationFormat>
  <Paragraphs>249</Paragraphs>
  <Slides>33</Slides>
  <Notes>18</Notes>
  <HiddenSlides>0</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1</vt:i4>
      </vt:variant>
      <vt:variant>
        <vt:lpstr>Slide Titles</vt:lpstr>
      </vt:variant>
      <vt:variant>
        <vt:i4>33</vt:i4>
      </vt:variant>
    </vt:vector>
  </HeadingPairs>
  <TitlesOfParts>
    <vt:vector size="52" baseType="lpstr">
      <vt:lpstr>Arial</vt:lpstr>
      <vt:lpstr>Arial Narrow</vt:lpstr>
      <vt:lpstr>Calibri</vt:lpstr>
      <vt:lpstr>Comic Sans MS</vt:lpstr>
      <vt:lpstr>Impact</vt:lpstr>
      <vt:lpstr>Lucida Handwriting</vt:lpstr>
      <vt:lpstr>Monotype Sorts</vt:lpstr>
      <vt:lpstr>Times</vt:lpstr>
      <vt:lpstr>Times New Roman</vt:lpstr>
      <vt:lpstr>Times Roman Bold</vt:lpstr>
      <vt:lpstr>Wingdings</vt:lpstr>
      <vt:lpstr>Dads Tie</vt:lpstr>
      <vt:lpstr>4_Office Theme</vt:lpstr>
      <vt:lpstr>1_SERENE</vt:lpstr>
      <vt:lpstr>14_Default Design</vt:lpstr>
      <vt:lpstr>16_Blank Presentation</vt:lpstr>
      <vt:lpstr>21_Blank Presentation</vt:lpstr>
      <vt:lpstr>Orbit</vt:lpstr>
      <vt:lpstr>Document</vt:lpstr>
      <vt:lpstr>Dear  Pergamum, </vt:lpstr>
      <vt:lpstr>Pergamum (Rev. 2:12-17)</vt:lpstr>
      <vt:lpstr>Pergamum (Rev. 2:12-17)</vt:lpstr>
      <vt:lpstr>Pergamum (Rev. 2:12-17)</vt:lpstr>
      <vt:lpstr>Pergamum (Rev. 2:12-17)</vt:lpstr>
      <vt:lpstr>Pergamum (Rev. 2:12-17)</vt:lpstr>
      <vt:lpstr>Pergamum (Rev. 2:12-17)</vt:lpstr>
      <vt:lpstr>PowerPoint Presentation</vt:lpstr>
      <vt:lpstr>Christ's Commission</vt:lpstr>
      <vt:lpstr>Christ's Commendation</vt:lpstr>
      <vt:lpstr>Model of Pergamum:  Continuing Yet Compromising</vt:lpstr>
      <vt:lpstr>Altar of Zeus</vt:lpstr>
      <vt:lpstr>Babylon Religion Moved West</vt:lpstr>
      <vt:lpstr>Babylon Religion Moved West</vt:lpstr>
      <vt:lpstr>Christ's Condemnation</vt:lpstr>
      <vt:lpstr>Some of their members held to the doctrine of Balaam</vt:lpstr>
      <vt:lpstr>Numbers</vt:lpstr>
      <vt:lpstr>Transjordan Events</vt:lpstr>
      <vt:lpstr>Balaam</vt:lpstr>
      <vt:lpstr>Revelation 2:14-15</vt:lpstr>
      <vt:lpstr> 2 Peter 2:15-16 (NIV)</vt:lpstr>
      <vt:lpstr>Jude 11 (NIV)</vt:lpstr>
      <vt:lpstr>Transjordan Events</vt:lpstr>
      <vt:lpstr>Some of their members held to the doctrine of the Nicolaitans</vt:lpstr>
      <vt:lpstr>Christ's Correction</vt:lpstr>
      <vt:lpstr>Repent...</vt:lpstr>
      <vt:lpstr>Receive…</vt:lpstr>
      <vt:lpstr>Receive… The Bread of Life </vt:lpstr>
      <vt:lpstr>PowerPoint Presentation</vt:lpstr>
      <vt:lpstr>Receive… The Eternal Life </vt:lpstr>
      <vt:lpstr>Black</vt:lpstr>
      <vt:lpstr>Jesus Wins!</vt:lpstr>
      <vt:lpstr>NT Survey link at BibleStudyDownloads.org</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Dear  Pergamum, </dc:title>
  <dc:creator>Compaq</dc:creator>
  <cp:lastModifiedBy>Rick Griffith</cp:lastModifiedBy>
  <cp:revision>26</cp:revision>
  <dcterms:created xsi:type="dcterms:W3CDTF">2000-03-05T20:31:08Z</dcterms:created>
  <dcterms:modified xsi:type="dcterms:W3CDTF">2020-07-15T04:24:48Z</dcterms:modified>
</cp:coreProperties>
</file>